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2" r:id="rId2"/>
    <p:sldId id="374" r:id="rId3"/>
    <p:sldId id="283" r:id="rId4"/>
    <p:sldId id="285" r:id="rId5"/>
    <p:sldId id="286" r:id="rId6"/>
    <p:sldId id="287" r:id="rId7"/>
    <p:sldId id="289" r:id="rId8"/>
    <p:sldId id="290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C3C49-09AD-449E-AA2C-17D7F0D1FCA2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F4645-2796-478F-9666-990E4D07E3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7991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7BFA4-16DB-4254-B965-BEC7E85E0C1D}" type="slidenum">
              <a:rPr lang="en-GB" smtClean="0">
                <a:cs typeface="Arial" pitchFamily="34" charset="0"/>
              </a:rPr>
              <a:pPr/>
              <a:t>5</a:t>
            </a:fld>
            <a:endParaRPr lang="en-GB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545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500063" y="690563"/>
            <a:ext cx="5930900" cy="33353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8EA7BFA4-16DB-4254-B965-BEC7E85E0C1D}" type="slidenum">
              <a:rPr lang="en-GB" sz="800" smtClean="0">
                <a:latin typeface="Arial" pitchFamily="34" charset="0"/>
                <a:cs typeface="Arial" pitchFamily="34" charset="0"/>
              </a:rPr>
              <a:pPr algn="l"/>
              <a:t>6</a:t>
            </a:fld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2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1C6-6C7C-4692-8F5A-F8EC1CCF50DA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07508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76261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7038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63435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1799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85356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769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15602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75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9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7303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B7BA1C6-6C7C-4692-8F5A-F8EC1CCF50DA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hyvis.fi/web/paijat-hame/asioi-sosiaalipalveluiss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Sisäänkirjautuminen</a:t>
            </a:r>
          </a:p>
        </p:txBody>
      </p:sp>
    </p:spTree>
    <p:extLst>
      <p:ext uri="{BB962C8B-B14F-4D97-AF65-F5344CB8AC3E}">
        <p14:creationId xmlns:p14="http://schemas.microsoft.com/office/powerpoint/2010/main" val="219328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2959"/>
            <a:ext cx="10972800" cy="1016083"/>
          </a:xfrm>
        </p:spPr>
        <p:txBody>
          <a:bodyPr>
            <a:no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Kirjautuminen Omapalveluun</a:t>
            </a:r>
            <a:endParaRPr lang="sv-SE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8002" y="1666241"/>
            <a:ext cx="3932239" cy="4163060"/>
          </a:xfrm>
        </p:spPr>
        <p:txBody>
          <a:bodyPr/>
          <a:lstStyle/>
          <a:p>
            <a:r>
              <a:rPr lang="en-GB" sz="2000" dirty="0" err="1"/>
              <a:t>Omapalveluun</a:t>
            </a:r>
            <a:r>
              <a:rPr lang="en-GB" sz="2000" dirty="0"/>
              <a:t> </a:t>
            </a:r>
            <a:r>
              <a:rPr lang="en-GB" sz="2000" dirty="0" err="1"/>
              <a:t>kirjaudutaan</a:t>
            </a:r>
            <a:r>
              <a:rPr lang="en-GB" sz="2000" dirty="0"/>
              <a:t> </a:t>
            </a:r>
            <a:r>
              <a:rPr lang="fi-FI" sz="2000" dirty="0"/>
              <a:t>Päijät-Hämeen hyvinvointiyhtymän</a:t>
            </a:r>
            <a:r>
              <a:rPr lang="en-GB" sz="2000" dirty="0"/>
              <a:t> </a:t>
            </a:r>
            <a:r>
              <a:rPr lang="en-GB" sz="2000" dirty="0" err="1"/>
              <a:t>nettisivuilla</a:t>
            </a:r>
            <a:r>
              <a:rPr lang="en-GB" sz="2000" dirty="0"/>
              <a:t> </a:t>
            </a:r>
            <a:r>
              <a:rPr lang="en-GB" sz="2000" dirty="0" err="1"/>
              <a:t>olevan</a:t>
            </a:r>
            <a:r>
              <a:rPr lang="en-GB" sz="2000" dirty="0"/>
              <a:t> </a:t>
            </a:r>
            <a:r>
              <a:rPr lang="en-GB" sz="2000" dirty="0" err="1"/>
              <a:t>linkin</a:t>
            </a:r>
            <a:r>
              <a:rPr lang="en-GB" sz="2000" dirty="0"/>
              <a:t> </a:t>
            </a:r>
            <a:r>
              <a:rPr lang="en-GB" sz="2000" dirty="0" err="1"/>
              <a:t>kautta</a:t>
            </a:r>
            <a:r>
              <a:rPr lang="en-GB" sz="2000" dirty="0"/>
              <a:t>:</a:t>
            </a:r>
          </a:p>
          <a:p>
            <a:pPr marL="457200" lvl="1" indent="0">
              <a:buNone/>
            </a:pPr>
            <a:r>
              <a:rPr lang="en-GB" sz="1600" dirty="0">
                <a:hlinkClick r:id="rId2"/>
              </a:rPr>
              <a:t>https://www.hyvis.fi/web/paijat-hame/asioi-sosiaalipalveluissa</a:t>
            </a:r>
            <a:r>
              <a:rPr lang="en-GB" sz="1600" dirty="0"/>
              <a:t> </a:t>
            </a:r>
          </a:p>
          <a:p>
            <a:pPr marL="457200" lvl="1" indent="0">
              <a:buNone/>
            </a:pPr>
            <a:endParaRPr lang="en-GB" sz="1600" dirty="0"/>
          </a:p>
          <a:p>
            <a:r>
              <a:rPr lang="en-GB" sz="2000" dirty="0" err="1"/>
              <a:t>Valitse</a:t>
            </a:r>
            <a:r>
              <a:rPr lang="en-GB" sz="2000" dirty="0"/>
              <a:t> </a:t>
            </a:r>
            <a:r>
              <a:rPr lang="en-GB" sz="2000" dirty="0" err="1"/>
              <a:t>tunnistautumistapa</a:t>
            </a:r>
            <a:r>
              <a:rPr lang="en-GB" sz="2000" dirty="0"/>
              <a:t>, </a:t>
            </a:r>
            <a:r>
              <a:rPr lang="en-GB" sz="2000" dirty="0" err="1"/>
              <a:t>jolla</a:t>
            </a:r>
            <a:r>
              <a:rPr lang="en-GB" sz="2000" dirty="0"/>
              <a:t> </a:t>
            </a:r>
            <a:r>
              <a:rPr lang="en-GB" sz="2000" dirty="0" err="1"/>
              <a:t>haluat</a:t>
            </a:r>
            <a:r>
              <a:rPr lang="en-GB" sz="2000" dirty="0"/>
              <a:t> </a:t>
            </a:r>
            <a:r>
              <a:rPr lang="en-GB" sz="2000" dirty="0" err="1"/>
              <a:t>suorittaa</a:t>
            </a:r>
            <a:r>
              <a:rPr lang="en-GB" sz="2000" dirty="0"/>
              <a:t> </a:t>
            </a:r>
            <a:r>
              <a:rPr lang="en-GB" sz="2000" dirty="0" err="1"/>
              <a:t>tunnistautumisen</a:t>
            </a:r>
            <a:r>
              <a:rPr lang="en-GB" sz="2000" dirty="0"/>
              <a:t> (</a:t>
            </a:r>
            <a:r>
              <a:rPr lang="en-GB" sz="2000" dirty="0" err="1"/>
              <a:t>esimerkissä</a:t>
            </a:r>
            <a:r>
              <a:rPr lang="en-GB" sz="2000" dirty="0"/>
              <a:t> Nordea). </a:t>
            </a:r>
          </a:p>
          <a:p>
            <a:pPr marL="0" indent="0">
              <a:buNone/>
            </a:pPr>
            <a:endParaRPr lang="en-GB" sz="2400" dirty="0"/>
          </a:p>
          <a:p>
            <a:endParaRPr lang="fi-FI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9790"/>
          <a:stretch/>
        </p:blipFill>
        <p:spPr>
          <a:xfrm>
            <a:off x="4460240" y="1209042"/>
            <a:ext cx="7244349" cy="4752805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0420444" y="2334140"/>
            <a:ext cx="660400" cy="776803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372260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51374"/>
            <a:ext cx="10515600" cy="855128"/>
          </a:xfrm>
        </p:spPr>
        <p:txBody>
          <a:bodyPr>
            <a:no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Kirjautuminen pankkitunnuksilla</a:t>
            </a:r>
            <a:endParaRPr lang="sv-SE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0345" y="1391921"/>
            <a:ext cx="10972800" cy="4437380"/>
          </a:xfrm>
        </p:spPr>
        <p:txBody>
          <a:bodyPr/>
          <a:lstStyle/>
          <a:p>
            <a:r>
              <a:rPr lang="en-GB" sz="2000" dirty="0"/>
              <a:t>Anna </a:t>
            </a:r>
            <a:r>
              <a:rPr lang="en-GB" sz="2000" dirty="0" err="1"/>
              <a:t>käyttäjätunnus</a:t>
            </a:r>
            <a:r>
              <a:rPr lang="en-GB" sz="2000" dirty="0"/>
              <a:t>-/</a:t>
            </a:r>
            <a:r>
              <a:rPr lang="en-GB" sz="2000" dirty="0" err="1"/>
              <a:t>tunnuslukutiedot</a:t>
            </a:r>
            <a:r>
              <a:rPr lang="en-GB" sz="2000" dirty="0"/>
              <a:t>.</a:t>
            </a:r>
          </a:p>
          <a:p>
            <a:endParaRPr lang="fi-FI" sz="2133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37" y="1913506"/>
            <a:ext cx="5680725" cy="2786213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r="5690" b="21361"/>
          <a:stretch/>
        </p:blipFill>
        <p:spPr bwMode="auto">
          <a:xfrm>
            <a:off x="3756581" y="3712210"/>
            <a:ext cx="8150940" cy="2302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036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8000" y="1645921"/>
            <a:ext cx="3200720" cy="4183380"/>
          </a:xfrm>
        </p:spPr>
        <p:txBody>
          <a:bodyPr/>
          <a:lstStyle/>
          <a:p>
            <a:r>
              <a:rPr lang="en-GB" sz="2000" dirty="0" err="1"/>
              <a:t>Tunnistautumisen</a:t>
            </a:r>
            <a:r>
              <a:rPr lang="en-GB" sz="2000" dirty="0"/>
              <a:t> </a:t>
            </a:r>
            <a:r>
              <a:rPr lang="en-GB" sz="2000" dirty="0" err="1"/>
              <a:t>jälkeen</a:t>
            </a:r>
            <a:r>
              <a:rPr lang="en-GB" sz="2000" dirty="0"/>
              <a:t> </a:t>
            </a:r>
            <a:r>
              <a:rPr lang="en-GB" sz="2000" dirty="0" err="1"/>
              <a:t>paina</a:t>
            </a:r>
            <a:r>
              <a:rPr lang="en-GB" sz="2000" dirty="0"/>
              <a:t> </a:t>
            </a:r>
            <a:r>
              <a:rPr lang="en-GB" sz="2000" b="1" i="1" dirty="0" err="1"/>
              <a:t>Jatka</a:t>
            </a:r>
            <a:r>
              <a:rPr lang="en-GB" sz="2000" b="1" i="1" dirty="0"/>
              <a:t> </a:t>
            </a:r>
            <a:r>
              <a:rPr lang="en-GB" sz="2000" b="1" i="1" dirty="0" err="1"/>
              <a:t>palveluun</a:t>
            </a:r>
            <a:r>
              <a:rPr lang="en-GB" sz="2000" dirty="0"/>
              <a:t> -</a:t>
            </a:r>
            <a:r>
              <a:rPr lang="en-GB" sz="2000" dirty="0" err="1"/>
              <a:t>painiketta</a:t>
            </a:r>
            <a:r>
              <a:rPr lang="en-GB" sz="2000" dirty="0"/>
              <a:t>.</a:t>
            </a:r>
          </a:p>
          <a:p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4</a:t>
            </a:fld>
            <a:endParaRPr lang="fi-FI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614" r="37814" b="25814"/>
          <a:stretch/>
        </p:blipFill>
        <p:spPr>
          <a:xfrm>
            <a:off x="4592456" y="1475631"/>
            <a:ext cx="6664825" cy="4353669"/>
          </a:xfrm>
          <a:prstGeom prst="rect">
            <a:avLst/>
          </a:prstGeom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975779" y="3854754"/>
            <a:ext cx="1534583" cy="538269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80322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Kirjautuminen mobiilivarmenteella</a:t>
            </a:r>
            <a:endParaRPr lang="sv-SE" sz="3600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8001" y="2143932"/>
            <a:ext cx="3347667" cy="3685369"/>
          </a:xfrm>
        </p:spPr>
        <p:txBody>
          <a:bodyPr/>
          <a:lstStyle/>
          <a:p>
            <a:r>
              <a:rPr lang="en-GB" sz="2000" dirty="0" err="1"/>
              <a:t>Omapalveluun</a:t>
            </a:r>
            <a:r>
              <a:rPr lang="en-GB" sz="2000" dirty="0"/>
              <a:t> </a:t>
            </a:r>
            <a:r>
              <a:rPr lang="en-GB" sz="2000" dirty="0" err="1"/>
              <a:t>kirjaudutaan</a:t>
            </a:r>
            <a:r>
              <a:rPr lang="en-GB" sz="2000" dirty="0"/>
              <a:t> </a:t>
            </a:r>
            <a:r>
              <a:rPr lang="fi-FI" sz="2000" dirty="0"/>
              <a:t>Päijät-Hämeen hyvinvointiyhtymän</a:t>
            </a:r>
            <a:r>
              <a:rPr lang="en-GB" sz="2000" dirty="0"/>
              <a:t> </a:t>
            </a:r>
            <a:r>
              <a:rPr lang="en-GB" sz="2000" dirty="0" err="1"/>
              <a:t>nettisivuilta</a:t>
            </a:r>
            <a:r>
              <a:rPr lang="en-GB" sz="2000" dirty="0"/>
              <a:t> </a:t>
            </a:r>
            <a:r>
              <a:rPr lang="en-GB" sz="2000" dirty="0" err="1"/>
              <a:t>löytyvän</a:t>
            </a:r>
            <a:r>
              <a:rPr lang="en-GB" sz="2000" dirty="0"/>
              <a:t> </a:t>
            </a:r>
            <a:r>
              <a:rPr lang="en-GB" sz="2000" dirty="0" err="1"/>
              <a:t>linkin</a:t>
            </a:r>
            <a:r>
              <a:rPr lang="en-GB" sz="2000" dirty="0"/>
              <a:t> </a:t>
            </a:r>
            <a:r>
              <a:rPr lang="en-GB" sz="2000" dirty="0" err="1"/>
              <a:t>kautta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err="1"/>
              <a:t>Valitse</a:t>
            </a:r>
            <a:r>
              <a:rPr lang="en-GB" sz="2000" dirty="0"/>
              <a:t> </a:t>
            </a:r>
            <a:r>
              <a:rPr lang="en-GB" sz="2000" dirty="0" err="1"/>
              <a:t>tunnistautumistavaksi</a:t>
            </a:r>
            <a:r>
              <a:rPr lang="en-GB" sz="2000" dirty="0"/>
              <a:t> </a:t>
            </a:r>
            <a:r>
              <a:rPr lang="en-GB" sz="2000" b="1" dirty="0" err="1"/>
              <a:t>Mobiilivarmenne</a:t>
            </a:r>
            <a:r>
              <a:rPr lang="en-GB" sz="2000" b="1" dirty="0"/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5</a:t>
            </a:fld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0630"/>
          <a:stretch/>
        </p:blipFill>
        <p:spPr>
          <a:xfrm>
            <a:off x="4108792" y="1467005"/>
            <a:ext cx="7057161" cy="4567649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167120" y="2397761"/>
            <a:ext cx="1280160" cy="109728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375732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8000" y="1668857"/>
            <a:ext cx="4824585" cy="4160444"/>
          </a:xfrm>
        </p:spPr>
        <p:txBody>
          <a:bodyPr/>
          <a:lstStyle/>
          <a:p>
            <a:r>
              <a:rPr lang="en-GB" sz="2000" dirty="0" err="1"/>
              <a:t>Täytä</a:t>
            </a:r>
            <a:r>
              <a:rPr lang="en-GB" sz="2000" dirty="0"/>
              <a:t> </a:t>
            </a:r>
            <a:r>
              <a:rPr lang="en-GB" sz="2000" dirty="0" err="1"/>
              <a:t>puhelinnumero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fi-FI" sz="2000" dirty="0"/>
              <a:t>Tähän on mahdollista antaa tarvittaessa myös häirinnän estokoodi (ei pakollinen tieto).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err="1"/>
              <a:t>Paina</a:t>
            </a:r>
            <a:r>
              <a:rPr lang="en-GB" sz="2000" dirty="0"/>
              <a:t> </a:t>
            </a:r>
            <a:r>
              <a:rPr lang="en-GB" sz="2000" b="1" i="1" dirty="0" err="1"/>
              <a:t>Lähetä</a:t>
            </a:r>
            <a:r>
              <a:rPr lang="en-GB" sz="2000" dirty="0"/>
              <a:t> -</a:t>
            </a:r>
            <a:r>
              <a:rPr lang="en-GB" sz="2000" dirty="0" err="1"/>
              <a:t>painiketta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err="1"/>
              <a:t>Annettuun</a:t>
            </a:r>
            <a:r>
              <a:rPr lang="en-GB" sz="2000" dirty="0"/>
              <a:t> </a:t>
            </a:r>
            <a:r>
              <a:rPr lang="en-GB" sz="2000" dirty="0" err="1"/>
              <a:t>puhelinnumeroon</a:t>
            </a:r>
            <a:r>
              <a:rPr lang="en-GB" sz="2000" dirty="0"/>
              <a:t> </a:t>
            </a:r>
            <a:r>
              <a:rPr lang="en-GB" sz="2000" dirty="0" err="1"/>
              <a:t>lähtee</a:t>
            </a:r>
            <a:r>
              <a:rPr lang="en-GB" sz="2000" dirty="0"/>
              <a:t> </a:t>
            </a:r>
            <a:r>
              <a:rPr lang="en-GB" sz="2000" dirty="0" err="1"/>
              <a:t>tunnistautumispyyntö</a:t>
            </a:r>
            <a:r>
              <a:rPr lang="en-GB" sz="2000" dirty="0"/>
              <a:t>, </a:t>
            </a:r>
            <a:r>
              <a:rPr lang="en-GB" sz="2000" dirty="0" err="1"/>
              <a:t>joka</a:t>
            </a:r>
            <a:r>
              <a:rPr lang="en-GB" sz="2000" dirty="0"/>
              <a:t> on </a:t>
            </a:r>
            <a:r>
              <a:rPr lang="en-GB" sz="2000" dirty="0" err="1"/>
              <a:t>yksilöity</a:t>
            </a:r>
            <a:r>
              <a:rPr lang="en-GB" sz="2000" dirty="0"/>
              <a:t> </a:t>
            </a:r>
            <a:r>
              <a:rPr lang="en-GB" sz="2000" dirty="0" err="1"/>
              <a:t>numerosarjalla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667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6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273" y="1422424"/>
            <a:ext cx="5482609" cy="465330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219" y="5293109"/>
            <a:ext cx="817756" cy="377217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8023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55721" y="1758986"/>
            <a:ext cx="5669280" cy="4112259"/>
          </a:xfrm>
        </p:spPr>
        <p:txBody>
          <a:bodyPr>
            <a:normAutofit/>
          </a:bodyPr>
          <a:lstStyle/>
          <a:p>
            <a:r>
              <a:rPr lang="en-GB" sz="2000" dirty="0" err="1"/>
              <a:t>Saat</a:t>
            </a:r>
            <a:r>
              <a:rPr lang="en-GB" sz="2000" dirty="0"/>
              <a:t> </a:t>
            </a:r>
            <a:r>
              <a:rPr lang="en-GB" sz="2000" dirty="0" err="1"/>
              <a:t>tunnistuspyynnön</a:t>
            </a:r>
            <a:r>
              <a:rPr lang="en-GB" sz="2000" dirty="0"/>
              <a:t> </a:t>
            </a:r>
            <a:r>
              <a:rPr lang="en-GB" sz="2000" dirty="0" err="1"/>
              <a:t>puhelimeesi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err="1"/>
              <a:t>Hyväksy</a:t>
            </a:r>
            <a:r>
              <a:rPr lang="en-GB" sz="2000" dirty="0"/>
              <a:t> </a:t>
            </a:r>
            <a:r>
              <a:rPr lang="en-GB" sz="2000" dirty="0" err="1"/>
              <a:t>pyyntö</a:t>
            </a:r>
            <a:r>
              <a:rPr lang="en-GB" sz="2000" dirty="0"/>
              <a:t> ja anna </a:t>
            </a:r>
            <a:r>
              <a:rPr lang="en-GB" sz="2000" dirty="0" err="1"/>
              <a:t>vielä</a:t>
            </a:r>
            <a:r>
              <a:rPr lang="en-GB" sz="2000" dirty="0"/>
              <a:t> </a:t>
            </a:r>
            <a:r>
              <a:rPr lang="en-GB" sz="2000" dirty="0" err="1"/>
              <a:t>tunnuslukusi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err="1"/>
              <a:t>Tunnistautuminen</a:t>
            </a:r>
            <a:r>
              <a:rPr lang="en-GB" sz="2000" dirty="0"/>
              <a:t> on </a:t>
            </a:r>
            <a:r>
              <a:rPr lang="en-GB" sz="2000" dirty="0" err="1"/>
              <a:t>erilainen</a:t>
            </a:r>
            <a:r>
              <a:rPr lang="en-GB" sz="2000" dirty="0"/>
              <a:t> </a:t>
            </a:r>
            <a:r>
              <a:rPr lang="en-GB" sz="2000" dirty="0" err="1"/>
              <a:t>eri</a:t>
            </a:r>
            <a:r>
              <a:rPr lang="en-GB" sz="2000" dirty="0"/>
              <a:t> </a:t>
            </a:r>
            <a:r>
              <a:rPr lang="en-GB" sz="2000" dirty="0" err="1"/>
              <a:t>operaattoreilla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puhelinmalleilla</a:t>
            </a:r>
            <a:r>
              <a:rPr lang="en-GB" sz="2000" dirty="0"/>
              <a:t>, </a:t>
            </a:r>
            <a:r>
              <a:rPr lang="en-GB" sz="2000" dirty="0" err="1"/>
              <a:t>mutta</a:t>
            </a:r>
            <a:r>
              <a:rPr lang="en-GB" sz="2000" dirty="0"/>
              <a:t> </a:t>
            </a:r>
            <a:r>
              <a:rPr lang="en-GB" sz="2000" dirty="0" err="1"/>
              <a:t>toimintaperiaate</a:t>
            </a:r>
            <a:r>
              <a:rPr lang="en-GB" sz="2000" dirty="0"/>
              <a:t> on </a:t>
            </a:r>
            <a:r>
              <a:rPr lang="en-GB" sz="2000" dirty="0" err="1"/>
              <a:t>kaikissa</a:t>
            </a:r>
            <a:r>
              <a:rPr lang="en-GB" sz="2000" dirty="0"/>
              <a:t> </a:t>
            </a:r>
            <a:r>
              <a:rPr lang="en-GB" sz="2000" dirty="0" err="1"/>
              <a:t>sama</a:t>
            </a:r>
            <a:r>
              <a:rPr lang="en-GB" sz="2000" dirty="0"/>
              <a:t>.</a:t>
            </a:r>
            <a:endParaRPr lang="fi-FI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7</a:t>
            </a:fld>
            <a:endParaRPr lang="fi-FI"/>
          </a:p>
        </p:txBody>
      </p:sp>
      <p:pic>
        <p:nvPicPr>
          <p:cNvPr id="4098" name="Picture 2" descr="C:\Users\lankiant\AppData\Local\Microsoft\Windows\Temporary Internet Files\Content.Outlook\9WIS94Y4\IMG_017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" y="1536958"/>
            <a:ext cx="2304257" cy="409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ankiant\AppData\Local\Microsoft\Windows\Temporary Internet Files\Content.Outlook\9WIS94Y4\IMG_017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589" y="1542343"/>
            <a:ext cx="2335211" cy="415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uora nuoliyhdysviiva 4"/>
          <p:cNvCxnSpPr/>
          <p:nvPr/>
        </p:nvCxnSpPr>
        <p:spPr bwMode="auto">
          <a:xfrm>
            <a:off x="2794000" y="5242560"/>
            <a:ext cx="631444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764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8000" y="1676401"/>
            <a:ext cx="3783805" cy="4152900"/>
          </a:xfrm>
        </p:spPr>
        <p:txBody>
          <a:bodyPr>
            <a:normAutofit/>
          </a:bodyPr>
          <a:lstStyle/>
          <a:p>
            <a:r>
              <a:rPr lang="en-GB" sz="2000" dirty="0" err="1"/>
              <a:t>Tunnistautumisen</a:t>
            </a:r>
            <a:r>
              <a:rPr lang="en-GB" sz="2000" dirty="0"/>
              <a:t> </a:t>
            </a:r>
            <a:r>
              <a:rPr lang="en-GB" sz="2000" dirty="0" err="1"/>
              <a:t>jälkeen</a:t>
            </a:r>
            <a:r>
              <a:rPr lang="en-GB" sz="2000" dirty="0"/>
              <a:t> </a:t>
            </a:r>
            <a:r>
              <a:rPr lang="en-GB" sz="2000" dirty="0" err="1"/>
              <a:t>painetaan</a:t>
            </a:r>
            <a:r>
              <a:rPr lang="en-GB" sz="2000" dirty="0"/>
              <a:t> </a:t>
            </a:r>
            <a:r>
              <a:rPr lang="en-GB" sz="2000" b="1" i="1" dirty="0" err="1"/>
              <a:t>Jatka</a:t>
            </a:r>
            <a:r>
              <a:rPr lang="en-GB" sz="2000" b="1" i="1" dirty="0"/>
              <a:t> </a:t>
            </a:r>
            <a:r>
              <a:rPr lang="en-GB" sz="2000" b="1" i="1" dirty="0" err="1"/>
              <a:t>palveluun</a:t>
            </a:r>
            <a:r>
              <a:rPr lang="en-GB" sz="2000" b="1" i="1" dirty="0"/>
              <a:t> </a:t>
            </a:r>
            <a:r>
              <a:rPr lang="en-GB" sz="2000" dirty="0"/>
              <a:t>–</a:t>
            </a:r>
            <a:r>
              <a:rPr lang="en-GB" sz="2000" dirty="0" err="1"/>
              <a:t>painiketta</a:t>
            </a:r>
            <a:r>
              <a:rPr lang="en-GB" sz="2000" dirty="0"/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8</a:t>
            </a:fld>
            <a:endParaRPr lang="fi-FI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264" y="1239520"/>
            <a:ext cx="6665537" cy="4674005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202505" y="3645931"/>
            <a:ext cx="1534583" cy="49385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405249865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66</TotalTime>
  <Words>140</Words>
  <Application>Microsoft Office PowerPoint</Application>
  <PresentationFormat>Laajakuva</PresentationFormat>
  <Paragraphs>36</Paragraphs>
  <Slides>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Yleinen</vt:lpstr>
      <vt:lpstr>Omapalvelu</vt:lpstr>
      <vt:lpstr>Kirjautuminen Omapalveluun</vt:lpstr>
      <vt:lpstr>Kirjautuminen pankkitunnuksilla</vt:lpstr>
      <vt:lpstr>PowerPoint-esitys</vt:lpstr>
      <vt:lpstr>Kirjautuminen mobiilivarmenteella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12</cp:revision>
  <dcterms:created xsi:type="dcterms:W3CDTF">2020-06-08T06:41:21Z</dcterms:created>
  <dcterms:modified xsi:type="dcterms:W3CDTF">2020-06-10T09:59:15Z</dcterms:modified>
</cp:coreProperties>
</file>