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72" r:id="rId3"/>
    <p:sldId id="358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7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33CE3-EA71-4D48-8F75-387D7C89E6D4}" type="datetimeFigureOut">
              <a:rPr lang="fi-FI" smtClean="0"/>
              <a:t>10.6.2020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Alatunnisteen paikkamerkki 4"/>
          <p:cNvSpPr txBox="1">
            <a:spLocks/>
          </p:cNvSpPr>
          <p:nvPr/>
        </p:nvSpPr>
        <p:spPr>
          <a:xfrm>
            <a:off x="4175787" y="6381329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i-FI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i-FI" sz="1200" dirty="0"/>
          </a:p>
        </p:txBody>
      </p:sp>
    </p:spTree>
    <p:extLst>
      <p:ext uri="{BB962C8B-B14F-4D97-AF65-F5344CB8AC3E}">
        <p14:creationId xmlns:p14="http://schemas.microsoft.com/office/powerpoint/2010/main" val="1548146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861135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663466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125018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055540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414749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497095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3469992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9238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506024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138955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623392" y="6223669"/>
            <a:ext cx="1056117" cy="230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1533CE3-EA71-4D48-8F75-387D7C89E6D4}" type="datetimeFigureOut">
              <a:rPr lang="fi-FI" smtClean="0"/>
              <a:t>10.6.2020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623392" y="6490853"/>
            <a:ext cx="3264363" cy="1665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i-FI"/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4898047" y="6165304"/>
            <a:ext cx="2798074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fi-FI" altLang="fi-FI" sz="1300" b="1" dirty="0">
                <a:solidFill>
                  <a:srgbClr val="4D4D4D"/>
                </a:solidFill>
                <a:latin typeface="Arial Narrow" pitchFamily="34" charset="0"/>
              </a:rPr>
              <a:t>PÄIJÄT-HÄMEEN HYVINVOINTIYHTYMÄ</a:t>
            </a:r>
          </a:p>
          <a:p>
            <a:pPr algn="ctr"/>
            <a:endParaRPr lang="fi-FI" altLang="fi-FI" sz="1000" dirty="0">
              <a:solidFill>
                <a:srgbClr val="333333"/>
              </a:solidFill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6713538"/>
            <a:ext cx="12192000" cy="144462"/>
          </a:xfrm>
          <a:prstGeom prst="rect">
            <a:avLst/>
          </a:prstGeom>
          <a:solidFill>
            <a:srgbClr val="015373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fi-FI" sz="1800"/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4566" y="6097066"/>
            <a:ext cx="812805" cy="496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874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DC3F777-EC1D-4377-8607-2B0F23B175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Omapalvelu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F390AE7-5500-43D1-91E5-67E5D5BF69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Istunnon päättäminen ja uloskirjautuminen</a:t>
            </a:r>
          </a:p>
        </p:txBody>
      </p:sp>
    </p:spTree>
    <p:extLst>
      <p:ext uri="{BB962C8B-B14F-4D97-AF65-F5344CB8AC3E}">
        <p14:creationId xmlns:p14="http://schemas.microsoft.com/office/powerpoint/2010/main" val="703886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/>
            <a:r>
              <a:rPr lang="fi-FI" sz="3600" dirty="0">
                <a:solidFill>
                  <a:schemeClr val="accent1">
                    <a:lumMod val="50000"/>
                  </a:schemeClr>
                </a:solidFill>
              </a:rPr>
              <a:t>Istunnon päättäminen</a:t>
            </a:r>
            <a:endParaRPr lang="sv-SE" sz="36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24934" y="1536959"/>
            <a:ext cx="3955479" cy="4999309"/>
          </a:xfrm>
        </p:spPr>
        <p:txBody>
          <a:bodyPr>
            <a:normAutofit/>
          </a:bodyPr>
          <a:lstStyle/>
          <a:p>
            <a:r>
              <a:rPr lang="fi-FI" sz="2000" dirty="0"/>
              <a:t>Mikäli Omapalvelun on jättänyt auki, eikä sitä ole käyttänyt, tulee ilmoitus varoittamaan istunnon automaattisesta päättymisestä, eli aikakatkaisusta.</a:t>
            </a:r>
          </a:p>
          <a:p>
            <a:pPr marL="0" indent="0">
              <a:buNone/>
            </a:pPr>
            <a:endParaRPr lang="fi-FI" sz="2000" dirty="0"/>
          </a:p>
          <a:p>
            <a:r>
              <a:rPr lang="fi-FI" sz="2000" dirty="0"/>
              <a:t>Painamalla "Jatka istuntoa" istunto jatkuu.</a:t>
            </a:r>
          </a:p>
          <a:p>
            <a:pPr marL="0" indent="0">
              <a:buNone/>
            </a:pPr>
            <a:endParaRPr lang="fi-FI" sz="2000" dirty="0"/>
          </a:p>
          <a:p>
            <a:r>
              <a:rPr lang="fi-FI" sz="2000" dirty="0"/>
              <a:t>Painamalla "Kirjaudu ulos" istunto voidaan päättää heti.</a:t>
            </a:r>
            <a:endParaRPr lang="en-GB" sz="20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85FA93-F97B-47F7-82C6-2F741F2B3B88}" type="slidenum">
              <a:rPr lang="fi-FI" smtClean="0"/>
              <a:t>2</a:t>
            </a:fld>
            <a:endParaRPr lang="fi-FI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28612" y="1950178"/>
            <a:ext cx="7184728" cy="3218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7121457" y="2796105"/>
            <a:ext cx="2574180" cy="1813984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fi-FI" sz="2133"/>
          </a:p>
        </p:txBody>
      </p:sp>
    </p:spTree>
    <p:extLst>
      <p:ext uri="{BB962C8B-B14F-4D97-AF65-F5344CB8AC3E}">
        <p14:creationId xmlns:p14="http://schemas.microsoft.com/office/powerpoint/2010/main" val="2776029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/>
            <a:r>
              <a:rPr lang="fi-FI" sz="3600" dirty="0">
                <a:solidFill>
                  <a:schemeClr val="accent1">
                    <a:lumMod val="50000"/>
                  </a:schemeClr>
                </a:solidFill>
              </a:rPr>
              <a:t>Uloskirjautuminen</a:t>
            </a:r>
            <a:endParaRPr lang="sv-SE" sz="36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28000" y="1375509"/>
            <a:ext cx="10972800" cy="4453792"/>
          </a:xfrm>
        </p:spPr>
        <p:txBody>
          <a:bodyPr>
            <a:normAutofit/>
          </a:bodyPr>
          <a:lstStyle/>
          <a:p>
            <a:r>
              <a:rPr lang="en-GB" sz="2000" dirty="0"/>
              <a:t>Uloskirjautuminen </a:t>
            </a:r>
            <a:r>
              <a:rPr lang="en-GB" sz="2000" dirty="0" err="1"/>
              <a:t>tapahtuu</a:t>
            </a:r>
            <a:r>
              <a:rPr lang="en-GB" sz="2000" dirty="0"/>
              <a:t> </a:t>
            </a:r>
            <a:r>
              <a:rPr lang="en-GB" sz="2000" b="1" i="1" dirty="0" err="1"/>
              <a:t>Kirjaudu</a:t>
            </a:r>
            <a:r>
              <a:rPr lang="en-GB" sz="2000" b="1" i="1" dirty="0"/>
              <a:t> </a:t>
            </a:r>
            <a:r>
              <a:rPr lang="en-GB" sz="2000" b="1" i="1" dirty="0" err="1"/>
              <a:t>ulos</a:t>
            </a:r>
            <a:r>
              <a:rPr lang="en-GB" sz="2000" b="1" i="1" dirty="0"/>
              <a:t> </a:t>
            </a:r>
            <a:r>
              <a:rPr lang="en-GB" sz="2000" dirty="0"/>
              <a:t>-</a:t>
            </a:r>
            <a:r>
              <a:rPr lang="en-GB" sz="2000" dirty="0" err="1"/>
              <a:t>painikkeen</a:t>
            </a:r>
            <a:r>
              <a:rPr lang="en-GB" sz="2000" dirty="0"/>
              <a:t> </a:t>
            </a:r>
            <a:r>
              <a:rPr lang="en-GB" sz="2000" dirty="0" err="1"/>
              <a:t>kautta</a:t>
            </a:r>
            <a:r>
              <a:rPr lang="en-GB" sz="2000" dirty="0"/>
              <a:t> ja </a:t>
            </a:r>
            <a:r>
              <a:rPr lang="en-GB" sz="2000" dirty="0" err="1"/>
              <a:t>tämän</a:t>
            </a:r>
            <a:r>
              <a:rPr lang="en-GB" sz="2000" dirty="0"/>
              <a:t> </a:t>
            </a:r>
            <a:r>
              <a:rPr lang="en-GB" sz="2000" dirty="0" err="1"/>
              <a:t>jälkeen</a:t>
            </a:r>
            <a:r>
              <a:rPr lang="en-GB" sz="2000" dirty="0"/>
              <a:t> </a:t>
            </a:r>
            <a:r>
              <a:rPr lang="en-GB" sz="2000" dirty="0" err="1"/>
              <a:t>aukeaa</a:t>
            </a:r>
            <a:r>
              <a:rPr lang="en-GB" sz="2000" dirty="0"/>
              <a:t> </a:t>
            </a:r>
            <a:r>
              <a:rPr lang="en-GB" sz="2000" dirty="0" err="1"/>
              <a:t>uloskirjautumissivu</a:t>
            </a:r>
            <a:r>
              <a:rPr lang="en-GB" sz="2000" dirty="0"/>
              <a:t>. </a:t>
            </a:r>
            <a:r>
              <a:rPr lang="en-GB" sz="2000" dirty="0" err="1"/>
              <a:t>Tarvittaessa</a:t>
            </a:r>
            <a:r>
              <a:rPr lang="en-GB" sz="2000" dirty="0"/>
              <a:t> </a:t>
            </a:r>
            <a:r>
              <a:rPr lang="en-GB" sz="2000" dirty="0" err="1"/>
              <a:t>tyhjennä</a:t>
            </a:r>
            <a:r>
              <a:rPr lang="en-GB" sz="2000" dirty="0"/>
              <a:t> </a:t>
            </a:r>
            <a:r>
              <a:rPr lang="en-GB" sz="2000" dirty="0" err="1"/>
              <a:t>vielä</a:t>
            </a:r>
            <a:r>
              <a:rPr lang="en-GB" sz="2000" dirty="0"/>
              <a:t> </a:t>
            </a:r>
            <a:r>
              <a:rPr lang="en-GB" sz="2000" dirty="0" err="1"/>
              <a:t>koneesi</a:t>
            </a:r>
            <a:r>
              <a:rPr lang="en-GB" sz="2000" dirty="0"/>
              <a:t> </a:t>
            </a:r>
            <a:r>
              <a:rPr lang="en-GB" sz="2000" dirty="0" err="1"/>
              <a:t>selaimen</a:t>
            </a:r>
            <a:r>
              <a:rPr lang="en-GB" sz="2000" dirty="0"/>
              <a:t> </a:t>
            </a:r>
            <a:r>
              <a:rPr lang="en-GB" sz="2000" dirty="0" err="1"/>
              <a:t>välimuisti</a:t>
            </a:r>
            <a:r>
              <a:rPr lang="en-GB" sz="2000" dirty="0"/>
              <a:t>.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85FA93-F97B-47F7-82C6-2F741F2B3B88}" type="slidenum">
              <a:rPr lang="fi-FI" smtClean="0"/>
              <a:t>3</a:t>
            </a:fld>
            <a:endParaRPr lang="fi-FI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533" t="-14103" r="-533" b="14103"/>
          <a:stretch/>
        </p:blipFill>
        <p:spPr bwMode="auto">
          <a:xfrm>
            <a:off x="543633" y="2496039"/>
            <a:ext cx="29337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 rotWithShape="1">
          <a:blip r:embed="rId3" cstate="print"/>
          <a:srcRect r="351" b="1915"/>
          <a:stretch/>
        </p:blipFill>
        <p:spPr bwMode="auto">
          <a:xfrm>
            <a:off x="3016400" y="2471210"/>
            <a:ext cx="8349632" cy="3181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1720862" y="2982464"/>
            <a:ext cx="999044" cy="3217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fi-FI" sz="2133"/>
          </a:p>
        </p:txBody>
      </p:sp>
      <p:cxnSp>
        <p:nvCxnSpPr>
          <p:cNvPr id="10" name="Straight Arrow Connector 16"/>
          <p:cNvCxnSpPr/>
          <p:nvPr/>
        </p:nvCxnSpPr>
        <p:spPr bwMode="auto">
          <a:xfrm>
            <a:off x="2734708" y="2994676"/>
            <a:ext cx="56338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673070717"/>
      </p:ext>
    </p:extLst>
  </p:cSld>
  <p:clrMapOvr>
    <a:masterClrMapping/>
  </p:clrMapOvr>
</p:sld>
</file>

<file path=ppt/theme/theme1.xml><?xml version="1.0" encoding="utf-8"?>
<a:theme xmlns:a="http://schemas.openxmlformats.org/drawingml/2006/main" name="Ylein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Yleinen</Template>
  <TotalTime>3</TotalTime>
  <Words>69</Words>
  <Application>Microsoft Office PowerPoint</Application>
  <PresentationFormat>Laajakuva</PresentationFormat>
  <Paragraphs>12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7" baseType="lpstr">
      <vt:lpstr>Arial</vt:lpstr>
      <vt:lpstr>Arial Narrow</vt:lpstr>
      <vt:lpstr>Calibri</vt:lpstr>
      <vt:lpstr>Yleinen</vt:lpstr>
      <vt:lpstr>Omapalvelu</vt:lpstr>
      <vt:lpstr>Istunnon päättäminen</vt:lpstr>
      <vt:lpstr>Uloskirjautuminen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Omapalvelu</dc:title>
  <dc:creator>Ojanen Milla</dc:creator>
  <cp:lastModifiedBy>Hämäläinen Sanna</cp:lastModifiedBy>
  <cp:revision>5</cp:revision>
  <dcterms:created xsi:type="dcterms:W3CDTF">2020-06-08T10:54:00Z</dcterms:created>
  <dcterms:modified xsi:type="dcterms:W3CDTF">2020-06-10T09:56:48Z</dcterms:modified>
</cp:coreProperties>
</file>