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0" r:id="rId3"/>
    <p:sldId id="346" r:id="rId4"/>
    <p:sldId id="347" r:id="rId5"/>
    <p:sldId id="348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10F-CD08-4A67-8C14-FBF74D5067E8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Alatunnisteen paikkamerkki 4"/>
          <p:cNvSpPr txBox="1">
            <a:spLocks/>
          </p:cNvSpPr>
          <p:nvPr/>
        </p:nvSpPr>
        <p:spPr>
          <a:xfrm>
            <a:off x="4175787" y="638132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78797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2713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7204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49137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969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22444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29484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94473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162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6396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3097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3392" y="6223669"/>
            <a:ext cx="1056117" cy="230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BD0F10F-CD08-4A67-8C14-FBF74D5067E8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23392" y="6490853"/>
            <a:ext cx="3264363" cy="166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898047" y="6165304"/>
            <a:ext cx="2798074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i-FI" altLang="fi-FI" sz="1300" b="1" dirty="0">
                <a:solidFill>
                  <a:srgbClr val="4D4D4D"/>
                </a:solidFill>
                <a:latin typeface="Arial Narrow" pitchFamily="34" charset="0"/>
              </a:rPr>
              <a:t>PÄIJÄT-HÄMEEN HYVINVOINTIYHTYMÄ</a:t>
            </a:r>
          </a:p>
          <a:p>
            <a:pPr algn="ctr"/>
            <a:endParaRPr lang="fi-FI" altLang="fi-FI" sz="1000" dirty="0">
              <a:solidFill>
                <a:srgbClr val="333333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6713538"/>
            <a:ext cx="12192000" cy="144462"/>
          </a:xfrm>
          <a:prstGeom prst="rect">
            <a:avLst/>
          </a:prstGeom>
          <a:solidFill>
            <a:srgbClr val="01537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fi-FI" sz="180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566" y="6097066"/>
            <a:ext cx="812805" cy="49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3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DFA17A-74A9-42B1-BD7C-FDCEBCF563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Omapalvelu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51D81B7-375C-4ED2-A2A7-D125A711E3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Päätökset</a:t>
            </a:r>
          </a:p>
        </p:txBody>
      </p:sp>
    </p:spTree>
    <p:extLst>
      <p:ext uri="{BB962C8B-B14F-4D97-AF65-F5344CB8AC3E}">
        <p14:creationId xmlns:p14="http://schemas.microsoft.com/office/powerpoint/2010/main" val="631460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/>
            <a:r>
              <a:rPr lang="fi-FI" sz="3600" dirty="0">
                <a:solidFill>
                  <a:schemeClr val="accent1">
                    <a:lumMod val="50000"/>
                  </a:schemeClr>
                </a:solidFill>
              </a:rPr>
              <a:t>Päätökset</a:t>
            </a:r>
            <a:endParaRPr lang="sv-SE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1" y="1689102"/>
            <a:ext cx="3786092" cy="4140199"/>
          </a:xfrm>
        </p:spPr>
        <p:txBody>
          <a:bodyPr>
            <a:normAutofit/>
          </a:bodyPr>
          <a:lstStyle/>
          <a:p>
            <a:r>
              <a:rPr lang="fi-FI" sz="2000" dirty="0"/>
              <a:t>Päätökset -painikkeesta avautuu </a:t>
            </a:r>
            <a:r>
              <a:rPr lang="fi-FI" sz="2000" b="1" i="1" dirty="0"/>
              <a:t>Päätökset</a:t>
            </a:r>
            <a:r>
              <a:rPr lang="fi-FI" sz="2000" dirty="0"/>
              <a:t> -näyttö.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Päätökset näytetään listalla päätöstyypeittäin päätöspäivän mukaisessa aikajärjestyksessä, uusimmat päätökset ylimpänä.</a:t>
            </a:r>
            <a:endParaRPr lang="en-GB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2</a:t>
            </a:fld>
            <a:endParaRPr lang="fi-FI"/>
          </a:p>
        </p:txBody>
      </p:sp>
      <p:pic>
        <p:nvPicPr>
          <p:cNvPr id="5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995" y="1736952"/>
            <a:ext cx="7183120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502984" y="3977179"/>
            <a:ext cx="576064" cy="28803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403517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1" y="1464106"/>
            <a:ext cx="3582892" cy="4365196"/>
          </a:xfrm>
        </p:spPr>
        <p:txBody>
          <a:bodyPr>
            <a:normAutofit/>
          </a:bodyPr>
          <a:lstStyle/>
          <a:p>
            <a:r>
              <a:rPr lang="fi-FI" sz="2000" b="1" i="1" dirty="0"/>
              <a:t>Päätöstiedot</a:t>
            </a:r>
            <a:r>
              <a:rPr lang="fi-FI" sz="2000" dirty="0"/>
              <a:t> -välilehdellä näytetään listalta valitusta päätöksestä tiedoksiantopäivä sekä päätösteksti.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3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597" y="1464105"/>
            <a:ext cx="7614976" cy="4461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152024" y="3098613"/>
            <a:ext cx="4020385" cy="449401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9397999" y="2836056"/>
            <a:ext cx="844748" cy="207464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ADB046A8-2AF8-4B5A-8309-8D8295045036}"/>
              </a:ext>
            </a:extLst>
          </p:cNvPr>
          <p:cNvSpPr/>
          <p:nvPr/>
        </p:nvSpPr>
        <p:spPr>
          <a:xfrm>
            <a:off x="9397999" y="3719945"/>
            <a:ext cx="1148774" cy="207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445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15344" y="1391921"/>
            <a:ext cx="3520369" cy="4437379"/>
          </a:xfrm>
        </p:spPr>
        <p:txBody>
          <a:bodyPr>
            <a:normAutofit/>
          </a:bodyPr>
          <a:lstStyle/>
          <a:p>
            <a:r>
              <a:rPr lang="fi-FI" sz="2000" b="1" i="1" dirty="0"/>
              <a:t>Dokumentit</a:t>
            </a:r>
            <a:r>
              <a:rPr lang="fi-FI" sz="2000" dirty="0"/>
              <a:t> -välilehdellä on tiedoksiannettu päätös PDF-muodossa ja päätöksen mahdolliset PDF-liitteet.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Dokumentti voidaan avata/sulkea rivin edessä olevasta nuolesta.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Vain yksi dokumentti voi olla avoinna kerrallaan.</a:t>
            </a:r>
            <a:endParaRPr lang="en-GB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4</a:t>
            </a:fld>
            <a:endParaRPr lang="fi-FI"/>
          </a:p>
        </p:txBody>
      </p:sp>
      <p:pic>
        <p:nvPicPr>
          <p:cNvPr id="11" name="Picture 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39"/>
          <a:stretch/>
        </p:blipFill>
        <p:spPr bwMode="auto">
          <a:xfrm>
            <a:off x="4208129" y="2064755"/>
            <a:ext cx="7514948" cy="307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273331" y="2701758"/>
            <a:ext cx="739784" cy="297301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cxnSp>
        <p:nvCxnSpPr>
          <p:cNvPr id="13" name="Straight Arrow Connector 9"/>
          <p:cNvCxnSpPr/>
          <p:nvPr/>
        </p:nvCxnSpPr>
        <p:spPr bwMode="auto">
          <a:xfrm>
            <a:off x="6948519" y="2874013"/>
            <a:ext cx="57538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2617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1" y="1689102"/>
            <a:ext cx="5521108" cy="4140199"/>
          </a:xfrm>
        </p:spPr>
        <p:txBody>
          <a:bodyPr>
            <a:normAutofit/>
          </a:bodyPr>
          <a:lstStyle/>
          <a:p>
            <a:r>
              <a:rPr lang="fi-FI" sz="2000" dirty="0"/>
              <a:t>PDF -dokumentit voidaan tulostaa, tallentaa ja suurentaa/pienentää ikkunasta. Se, miten työkaluvalikot avautuvat ikkunaan, vaihtelee selainkohtaisesti ja PDF-lukijakohtaisesti.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5</a:t>
            </a:fld>
            <a:endParaRPr lang="fi-FI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653" y="1536958"/>
            <a:ext cx="4947147" cy="424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019115" y="2126685"/>
            <a:ext cx="2016224" cy="60334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1161139164"/>
      </p:ext>
    </p:extLst>
  </p:cSld>
  <p:clrMapOvr>
    <a:masterClrMapping/>
  </p:clrMapOvr>
</p:sld>
</file>

<file path=ppt/theme/theme1.xml><?xml version="1.0" encoding="utf-8"?>
<a:theme xmlns:a="http://schemas.openxmlformats.org/drawingml/2006/main" name="Ylein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Yleinen</Template>
  <TotalTime>8</TotalTime>
  <Words>93</Words>
  <Application>Microsoft Office PowerPoint</Application>
  <PresentationFormat>Laajakuva</PresentationFormat>
  <Paragraphs>17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Yleinen</vt:lpstr>
      <vt:lpstr>Omapalvelu</vt:lpstr>
      <vt:lpstr>Päätökset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Omapalvelu</dc:title>
  <dc:creator>Ojanen Milla</dc:creator>
  <cp:lastModifiedBy>Hämäläinen Sanna</cp:lastModifiedBy>
  <cp:revision>5</cp:revision>
  <dcterms:created xsi:type="dcterms:W3CDTF">2020-06-08T10:28:59Z</dcterms:created>
  <dcterms:modified xsi:type="dcterms:W3CDTF">2020-06-10T09:50:02Z</dcterms:modified>
</cp:coreProperties>
</file>