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66" r:id="rId3"/>
    <p:sldId id="312" r:id="rId4"/>
    <p:sldId id="365" r:id="rId5"/>
    <p:sldId id="362" r:id="rId6"/>
    <p:sldId id="313" r:id="rId7"/>
    <p:sldId id="314" r:id="rId8"/>
    <p:sldId id="315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62A5-40FF-461B-9052-C8E72BE28B64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A48DE-8F40-43DE-AAFF-A4B4E902BD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852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8EA7BFA4-16DB-4254-B965-BEC7E85E0C1D}" type="slidenum">
              <a:rPr lang="en-GB" sz="800" smtClean="0">
                <a:latin typeface="Arial" pitchFamily="34" charset="0"/>
                <a:cs typeface="Arial" pitchFamily="34" charset="0"/>
              </a:rPr>
              <a:pPr algn="l"/>
              <a:t>3</a:t>
            </a:fld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0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8EA7BFA4-16DB-4254-B965-BEC7E85E0C1D}" type="slidenum">
              <a:rPr lang="en-GB" sz="800" smtClean="0">
                <a:latin typeface="Arial" pitchFamily="34" charset="0"/>
                <a:cs typeface="Arial" pitchFamily="34" charset="0"/>
              </a:rPr>
              <a:pPr algn="l"/>
              <a:t>4</a:t>
            </a:fld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23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8EA7BFA4-16DB-4254-B965-BEC7E85E0C1D}" type="slidenum">
              <a:rPr lang="en-GB" sz="800" smtClean="0">
                <a:latin typeface="Arial" pitchFamily="34" charset="0"/>
                <a:cs typeface="Arial" pitchFamily="34" charset="0"/>
              </a:rPr>
              <a:pPr algn="l"/>
              <a:t>5</a:t>
            </a:fld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00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8EA7BFA4-16DB-4254-B965-BEC7E85E0C1D}" type="slidenum">
              <a:rPr lang="en-GB" sz="800" smtClean="0">
                <a:latin typeface="Arial" pitchFamily="34" charset="0"/>
                <a:cs typeface="Arial" pitchFamily="34" charset="0"/>
              </a:rPr>
              <a:pPr algn="l"/>
              <a:t>6</a:t>
            </a:fld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00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8EA7BFA4-16DB-4254-B965-BEC7E85E0C1D}" type="slidenum">
              <a:rPr lang="en-GB" sz="800" smtClean="0">
                <a:latin typeface="Arial" pitchFamily="34" charset="0"/>
                <a:cs typeface="Arial" pitchFamily="34" charset="0"/>
              </a:rPr>
              <a:pPr algn="l"/>
              <a:t>7</a:t>
            </a:fld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00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8EA7BFA4-16DB-4254-B965-BEC7E85E0C1D}" type="slidenum">
              <a:rPr lang="en-GB" sz="800" smtClean="0">
                <a:latin typeface="Arial" pitchFamily="34" charset="0"/>
                <a:cs typeface="Arial" pitchFamily="34" charset="0"/>
              </a:rPr>
              <a:pPr algn="l"/>
              <a:t>8</a:t>
            </a:fld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0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17B-13C3-4D89-B299-965B3028348C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Alatunnisteen paikkamerkki 4"/>
          <p:cNvSpPr txBox="1">
            <a:spLocks/>
          </p:cNvSpPr>
          <p:nvPr/>
        </p:nvSpPr>
        <p:spPr>
          <a:xfrm>
            <a:off x="4175787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42487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8379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9572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07934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7242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1417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7544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71417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8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875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0164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3392" y="6223669"/>
            <a:ext cx="1056117" cy="230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63417B-13C3-4D89-B299-965B3028348C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23392" y="6490853"/>
            <a:ext cx="3264363" cy="166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98047" y="6165304"/>
            <a:ext cx="2798074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i-FI" altLang="fi-FI" sz="1300" b="1" dirty="0">
                <a:solidFill>
                  <a:srgbClr val="4D4D4D"/>
                </a:solidFill>
                <a:latin typeface="Arial Narrow" pitchFamily="34" charset="0"/>
              </a:rPr>
              <a:t>PÄIJÄT-HÄMEEN HYVINVOINTIYHTYMÄ</a:t>
            </a:r>
          </a:p>
          <a:p>
            <a:pPr algn="ctr"/>
            <a:endParaRPr lang="fi-FI" altLang="fi-FI" sz="1000" dirty="0">
              <a:solidFill>
                <a:srgbClr val="333333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6713538"/>
            <a:ext cx="12192000" cy="144462"/>
          </a:xfrm>
          <a:prstGeom prst="rect">
            <a:avLst/>
          </a:prstGeom>
          <a:solidFill>
            <a:srgbClr val="01537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fi-FI" sz="18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566" y="6097066"/>
            <a:ext cx="812805" cy="4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D357C1-5089-4555-95DB-6A906EEB7D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Omapalvelu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462F2ED-2050-4B36-BFC7-9CC563D4A3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Omat tiedot</a:t>
            </a:r>
          </a:p>
        </p:txBody>
      </p:sp>
    </p:spTree>
    <p:extLst>
      <p:ext uri="{BB962C8B-B14F-4D97-AF65-F5344CB8AC3E}">
        <p14:creationId xmlns:p14="http://schemas.microsoft.com/office/powerpoint/2010/main" val="146526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D52F1CA0-264C-4866-8ED7-73A631376A79}"/>
              </a:ext>
            </a:extLst>
          </p:cNvPr>
          <p:cNvSpPr txBox="1">
            <a:spLocks/>
          </p:cNvSpPr>
          <p:nvPr/>
        </p:nvSpPr>
        <p:spPr>
          <a:xfrm>
            <a:off x="516276" y="1806333"/>
            <a:ext cx="4912680" cy="41401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Mikäli olet uusi asiakas, jota ei ole vielä rekisteröity Päijät-Hämeen hyvinvointiyhtymän sosiaalipalveluiden tietojärjestelmän henkilörekisteriin, ei 	Omat tiedot vaihtoehtoa vielä näytetä työkalupalkissa.</a:t>
            </a: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Valikko tulee näkyviin vasta kun sosiaalipalvelut ovat rekisteröineet asioinnin asiakastietojärjestelmään.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51FE30-D30D-4E27-BA8E-D7487342A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677" y="2182966"/>
            <a:ext cx="5370663" cy="330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>
            <a:extLst>
              <a:ext uri="{FF2B5EF4-FFF2-40B4-BE49-F238E27FC236}">
                <a16:creationId xmlns:a16="http://schemas.microsoft.com/office/drawing/2014/main" id="{3A6F127F-600E-4DB4-884C-D8990CD17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181" y="2918472"/>
            <a:ext cx="556348" cy="243506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1975EC73-A082-452A-9015-4235D9AD5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Uusi asiakas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E25FDC20-E814-4E8B-8D44-7C7871B6E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48" y="2918472"/>
            <a:ext cx="379644" cy="291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10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Yhteydenottokanava</a:t>
            </a:r>
            <a:endParaRPr lang="en-GB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524933" y="1124582"/>
            <a:ext cx="10972800" cy="4713510"/>
          </a:xfrm>
        </p:spPr>
        <p:txBody>
          <a:bodyPr>
            <a:normAutofit/>
          </a:bodyPr>
          <a:lstStyle/>
          <a:p>
            <a:endParaRPr lang="fi-FI" sz="2000" dirty="0"/>
          </a:p>
          <a:p>
            <a:r>
              <a:rPr lang="fi-FI" sz="2000" dirty="0"/>
              <a:t>Mikäli sinulla ei ole omissa tiedoissa yhteydenottokanavaa valittuna, näkyy Omapalvelun avautuessa alla oleva näkymä, josta valitaan yhteydenottokanava.</a:t>
            </a:r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Valitsemalla ”Omapalvelu”, voi Päijät-Hämeen hyvinvointiyhtymän sosiaalipalvelut aloittaa asioinnin kanssasi sähköisesti.</a:t>
            </a:r>
          </a:p>
          <a:p>
            <a:r>
              <a:rPr lang="fi-FI" sz="2000" dirty="0"/>
              <a:t>Valitsemalla ”Postitse” saat kaiken edelleen postitse. 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3</a:t>
            </a:fld>
            <a:endParaRPr lang="fi-FI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251" y="2229110"/>
            <a:ext cx="5256103" cy="208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85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662" y="1372870"/>
            <a:ext cx="10972800" cy="4112260"/>
          </a:xfrm>
        </p:spPr>
        <p:txBody>
          <a:bodyPr>
            <a:normAutofit/>
          </a:bodyPr>
          <a:lstStyle/>
          <a:p>
            <a:r>
              <a:rPr lang="fi-FI" sz="2000" dirty="0"/>
              <a:t>Mikäli matkapuhelinnumeroa ja/tai sähköpostiosoitetta ei ole päivitetty Omiin tietoihin, saadaan seuraava heräte:</a:t>
            </a:r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r>
              <a:rPr lang="fi-FI" sz="2000" dirty="0"/>
              <a:t>Painamalla </a:t>
            </a:r>
            <a:r>
              <a:rPr lang="fi-FI" sz="2000" b="1" i="1" dirty="0"/>
              <a:t>Omat tiedot </a:t>
            </a:r>
            <a:r>
              <a:rPr lang="fi-FI" sz="2000" dirty="0"/>
              <a:t>-painiketta päästään päivittämään kyseisiä tietoja.</a:t>
            </a:r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4</a:t>
            </a:fld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837" y="1989504"/>
            <a:ext cx="56261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5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1704"/>
          </a:xfrm>
        </p:spPr>
        <p:txBody>
          <a:bodyPr>
            <a:normAutofit/>
          </a:bodyPr>
          <a:lstStyle/>
          <a:p>
            <a:pPr algn="l"/>
            <a:r>
              <a:rPr lang="en-GB" sz="36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Omat</a:t>
            </a:r>
            <a:r>
              <a:rPr lang="en-GB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GB" sz="36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tiedot</a:t>
            </a:r>
            <a:endParaRPr lang="en-GB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528000" y="1136342"/>
            <a:ext cx="11054400" cy="4692959"/>
          </a:xfrm>
        </p:spPr>
        <p:txBody>
          <a:bodyPr>
            <a:normAutofit/>
          </a:bodyPr>
          <a:lstStyle/>
          <a:p>
            <a:r>
              <a:rPr lang="fi-FI" sz="2000" b="1" i="1" dirty="0"/>
              <a:t>Omat tiedot </a:t>
            </a:r>
            <a:r>
              <a:rPr lang="fi-FI" sz="2000" dirty="0"/>
              <a:t>-painikkeesta päästään Omat tiedot -näytölle, jossa näytetään ja voidaan päivittää Matkapuhelin, Kotipuhelin, Sähköposti ja Minun saa yhteyden -kenttiin tiedot. Lisäksi näytetään tunnistautumisen kautta saadut nimi ja osoitetiedot.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    	-painikkeesta avautuu ohje. 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Tietoja pääsee muokkaamaan	   -painikkeesta.</a:t>
            </a:r>
          </a:p>
          <a:p>
            <a:endParaRPr lang="fi-FI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5</a:t>
            </a:fld>
            <a:endParaRPr lang="fi-FI"/>
          </a:p>
        </p:txBody>
      </p:sp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585" y="4167970"/>
            <a:ext cx="31496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Straight Arrow Connector 3"/>
          <p:cNvCxnSpPr>
            <a:cxnSpLocks/>
          </p:cNvCxnSpPr>
          <p:nvPr/>
        </p:nvCxnSpPr>
        <p:spPr bwMode="auto">
          <a:xfrm>
            <a:off x="5379868" y="3564919"/>
            <a:ext cx="1245468" cy="5641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51" y="2535315"/>
            <a:ext cx="461349" cy="39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177" y="3269644"/>
            <a:ext cx="4318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67970"/>
            <a:ext cx="5177477" cy="175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838200" y="4819153"/>
            <a:ext cx="363332" cy="27717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4479826" y="3271463"/>
            <a:ext cx="830501" cy="27717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406607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28000" y="701336"/>
            <a:ext cx="10972800" cy="5127965"/>
          </a:xfrm>
        </p:spPr>
        <p:txBody>
          <a:bodyPr>
            <a:normAutofit/>
          </a:bodyPr>
          <a:lstStyle/>
          <a:p>
            <a:r>
              <a:rPr lang="fi-FI" sz="2000" dirty="0"/>
              <a:t>Tiedot Matkapuhelin, Kotipuhelin, Sähköposti ja Minuun saa yhteyden haetaan Päijät-Hämeen hyvinvointiyhtymän sosiaalipalveluiden asiakastietojärjestelmästä, mikäli niitä on sinne aiemmin asioitaessa tallennettu. 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Tiedot kannattaa tarkistaa, jotta ne ovat varmasti ajan tasalla.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Matkapuhelinnumeroa käytetään SMS-herätteisiin ja sen muotona on oltava esim. 0401234567, 040 1234567 tai +358401234567</a:t>
            </a:r>
          </a:p>
          <a:p>
            <a:pPr marL="0" indent="0">
              <a:buNone/>
            </a:pPr>
            <a:r>
              <a:rPr lang="fi-FI" sz="2000" dirty="0"/>
              <a:t>						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6</a:t>
            </a:fld>
            <a:endParaRPr lang="fi-FI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366" y="3797929"/>
            <a:ext cx="5455275" cy="2146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406918" y="4355223"/>
            <a:ext cx="1536169" cy="10971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181103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28000" y="514905"/>
            <a:ext cx="10972800" cy="5314396"/>
          </a:xfrm>
        </p:spPr>
        <p:txBody>
          <a:bodyPr>
            <a:normAutofit/>
          </a:bodyPr>
          <a:lstStyle/>
          <a:p>
            <a:r>
              <a:rPr lang="fi-FI" sz="2000" dirty="0"/>
              <a:t>Muokkaustilassa näytön kentät aktivoituvat ja </a:t>
            </a:r>
            <a:r>
              <a:rPr lang="fi-FI" sz="2000" b="1" i="1" dirty="0"/>
              <a:t>Omat tiedot </a:t>
            </a:r>
            <a:r>
              <a:rPr lang="fi-FI" sz="2000" dirty="0"/>
              <a:t>–kentän ympärille tulee oranssi kehys.</a:t>
            </a:r>
          </a:p>
          <a:p>
            <a:r>
              <a:rPr lang="fi-FI" sz="2000" dirty="0"/>
              <a:t>    	 -painikkeesta saadaan ohjeet.</a:t>
            </a:r>
          </a:p>
          <a:p>
            <a:r>
              <a:rPr lang="fi-FI" sz="2000" dirty="0"/>
              <a:t>   	 -painikkeesta voidaan perua tietojen muokkaus.</a:t>
            </a:r>
          </a:p>
          <a:p>
            <a:r>
              <a:rPr lang="fi-FI" sz="2000" dirty="0"/>
              <a:t>    	 -painikkeesta tallennetaan tiedot.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7</a:t>
            </a:fld>
            <a:endParaRPr lang="fi-FI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528000" y="3241455"/>
            <a:ext cx="6912767" cy="2304256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55" y="1170039"/>
            <a:ext cx="575623" cy="3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636" y="3888474"/>
            <a:ext cx="4381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63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66" y="203047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00" y="3368399"/>
            <a:ext cx="65405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4"/>
          <p:cNvCxnSpPr/>
          <p:nvPr/>
        </p:nvCxnSpPr>
        <p:spPr bwMode="auto">
          <a:xfrm>
            <a:off x="6132904" y="4164548"/>
            <a:ext cx="1489115" cy="5217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95125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28000" y="568171"/>
            <a:ext cx="10972800" cy="2721036"/>
          </a:xfrm>
        </p:spPr>
        <p:txBody>
          <a:bodyPr>
            <a:normAutofit/>
          </a:bodyPr>
          <a:lstStyle/>
          <a:p>
            <a:r>
              <a:rPr lang="fi-FI" sz="2000" dirty="0"/>
              <a:t>Matkapuhelinnumeroa ja sähköpostia käytetään viestintäkanavina ilmoittamaan asiakkaalle Omapalveluun lähetetyistä asiakirjoista.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Jos asiointikanavaksi on valittu Omapalvelu (Minuun saa yhteyden -alasvetovalikossa), voidaan Päijät-Hämeen hyvinvointiyhtymän sosiaalipalveluiden asiakastietojärjestelmästä antaa asiakkaalle tiedoksi päätöksiä sekä lähettää lisäselvityspyyntöjä ja kirjeitä</a:t>
            </a:r>
            <a:r>
              <a:rPr lang="en-GB" sz="2000" dirty="0"/>
              <a:t> </a:t>
            </a:r>
            <a:r>
              <a:rPr lang="en-GB" sz="2000" dirty="0" err="1"/>
              <a:t>Omapalveluun</a:t>
            </a:r>
            <a:r>
              <a:rPr lang="en-GB" sz="2000" dirty="0"/>
              <a:t>.</a:t>
            </a:r>
            <a:endParaRPr lang="fi-FI" sz="20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8</a:t>
            </a:fld>
            <a:endParaRPr lang="fi-FI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3344286"/>
            <a:ext cx="5637279" cy="2095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2492523" y="4303877"/>
            <a:ext cx="1479535" cy="28803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2492523" y="3628207"/>
            <a:ext cx="1088115" cy="28803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 flipV="1">
            <a:off x="2492523" y="3992023"/>
            <a:ext cx="1479535" cy="28803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5" name="Rectangle 14"/>
          <p:cNvSpPr/>
          <p:nvPr/>
        </p:nvSpPr>
        <p:spPr bwMode="auto">
          <a:xfrm>
            <a:off x="6684085" y="3429522"/>
            <a:ext cx="4816715" cy="2422639"/>
          </a:xfrm>
          <a:prstGeom prst="rect">
            <a:avLst/>
          </a:prstGeom>
          <a:noFill/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fi-FI" sz="2133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33279" y="3344286"/>
            <a:ext cx="48675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Kaikkien kenttien tiedot päivittyvät sosiaalipalveluiden asiakastietojärjestelmään reaaliaikaisesti tallennuksen yhteydessä.</a:t>
            </a:r>
          </a:p>
        </p:txBody>
      </p:sp>
    </p:spTree>
    <p:extLst>
      <p:ext uri="{BB962C8B-B14F-4D97-AF65-F5344CB8AC3E}">
        <p14:creationId xmlns:p14="http://schemas.microsoft.com/office/powerpoint/2010/main" val="3999137267"/>
      </p:ext>
    </p:extLst>
  </p:cSld>
  <p:clrMapOvr>
    <a:masterClrMapping/>
  </p:clrMapOvr>
</p:sld>
</file>

<file path=ppt/theme/theme1.xml><?xml version="1.0" encoding="utf-8"?>
<a:theme xmlns:a="http://schemas.openxmlformats.org/drawingml/2006/main" name="Ylein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Yleinen</Template>
  <TotalTime>39</TotalTime>
  <Words>259</Words>
  <Application>Microsoft Office PowerPoint</Application>
  <PresentationFormat>Laajakuva</PresentationFormat>
  <Paragraphs>64</Paragraphs>
  <Slides>8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Calibri</vt:lpstr>
      <vt:lpstr>Yleinen</vt:lpstr>
      <vt:lpstr>Omapalvelu</vt:lpstr>
      <vt:lpstr>Uusi asiakas</vt:lpstr>
      <vt:lpstr>Yhteydenottokanava</vt:lpstr>
      <vt:lpstr>PowerPoint-esitys</vt:lpstr>
      <vt:lpstr>Omat tiedot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Omapalvelu</dc:title>
  <dc:creator>Ojanen Milla</dc:creator>
  <cp:lastModifiedBy>Hämäläinen Sanna</cp:lastModifiedBy>
  <cp:revision>10</cp:revision>
  <dcterms:created xsi:type="dcterms:W3CDTF">2020-06-08T07:43:57Z</dcterms:created>
  <dcterms:modified xsi:type="dcterms:W3CDTF">2020-06-10T09:54:53Z</dcterms:modified>
</cp:coreProperties>
</file>