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49" r:id="rId3"/>
    <p:sldId id="350" r:id="rId4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BBB28-C2D4-429A-9B54-E4D9B26ECE35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Alatunnisteen paikkamerkki 4"/>
          <p:cNvSpPr txBox="1">
            <a:spLocks/>
          </p:cNvSpPr>
          <p:nvPr/>
        </p:nvSpPr>
        <p:spPr>
          <a:xfrm>
            <a:off x="4175787" y="638132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35578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61136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800291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212442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212300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6206740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8941637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699977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02031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1207024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563704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3392" y="6223669"/>
            <a:ext cx="1056117" cy="230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B9FBBB28-C2D4-429A-9B54-E4D9B26ECE35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23392" y="6490853"/>
            <a:ext cx="3264363" cy="166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898047" y="6165304"/>
            <a:ext cx="2798074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i-FI" altLang="fi-FI" sz="1300" b="1" dirty="0">
                <a:solidFill>
                  <a:srgbClr val="4D4D4D"/>
                </a:solidFill>
                <a:latin typeface="Arial Narrow" pitchFamily="34" charset="0"/>
              </a:rPr>
              <a:t>PÄIJÄT-HÄMEEN HYVINVOINTIYHTYMÄ</a:t>
            </a:r>
          </a:p>
          <a:p>
            <a:pPr algn="ctr"/>
            <a:endParaRPr lang="fi-FI" altLang="fi-FI" sz="1000" dirty="0">
              <a:solidFill>
                <a:srgbClr val="333333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6713538"/>
            <a:ext cx="12192000" cy="144462"/>
          </a:xfrm>
          <a:prstGeom prst="rect">
            <a:avLst/>
          </a:prstGeom>
          <a:solidFill>
            <a:srgbClr val="01537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fi-FI" sz="180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566" y="6097066"/>
            <a:ext cx="812805" cy="49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878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406EB38-E9D6-46EA-98C0-3956CE06A7F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Omapalvelu</a:t>
            </a:r>
            <a:r>
              <a:rPr lang="fi-FI" dirty="0"/>
              <a:t>	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5E36D99D-4B0F-4EF4-8AA1-0C2EF50B79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Maksut</a:t>
            </a:r>
          </a:p>
        </p:txBody>
      </p:sp>
    </p:spTree>
    <p:extLst>
      <p:ext uri="{BB962C8B-B14F-4D97-AF65-F5344CB8AC3E}">
        <p14:creationId xmlns:p14="http://schemas.microsoft.com/office/powerpoint/2010/main" val="2599937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700" y="1836825"/>
            <a:ext cx="6496051" cy="3468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1"/>
            <a:r>
              <a:rPr lang="fi-FI" sz="3600" dirty="0">
                <a:solidFill>
                  <a:schemeClr val="accent1">
                    <a:lumMod val="50000"/>
                  </a:schemeClr>
                </a:solidFill>
              </a:rPr>
              <a:t>Maksut</a:t>
            </a:r>
            <a:endParaRPr lang="sv-SE" sz="4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7999" y="1312985"/>
            <a:ext cx="4770831" cy="4516316"/>
          </a:xfrm>
        </p:spPr>
        <p:txBody>
          <a:bodyPr>
            <a:normAutofit lnSpcReduction="10000"/>
          </a:bodyPr>
          <a:lstStyle/>
          <a:p>
            <a:r>
              <a:rPr lang="fi-FI" sz="2000" b="1" i="1" dirty="0"/>
              <a:t>Maksut</a:t>
            </a:r>
            <a:r>
              <a:rPr lang="fi-FI" sz="2000" dirty="0"/>
              <a:t> -painikkeesta avautuu Maksut -näyttö.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Maksuista näytetään maksujen viestikentät, maksunsaajan nimi, palvelu josta rahat on maksettu sekä maksun summa.</a:t>
            </a:r>
          </a:p>
          <a:p>
            <a:pPr marL="0" indent="0">
              <a:buNone/>
            </a:pPr>
            <a:endParaRPr lang="fi-FI" sz="2000" dirty="0"/>
          </a:p>
          <a:p>
            <a:pPr lvl="0"/>
            <a:r>
              <a:rPr lang="fi-FI" sz="2000" dirty="0"/>
              <a:t>Päivämäärä: Mikäli maksua ei ole maksettu, näkyy sarakkeessa maksulle syötetty maksupäivä. Jos maksu on maksettu, näytetään maksun kirjanpitopäivä tai kuluvan päivän aikana tieto ”Tänään”.</a:t>
            </a:r>
            <a:endParaRPr lang="en-GB" sz="20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2</a:t>
            </a:fld>
            <a:endParaRPr lang="fi-FI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5473701" y="3878917"/>
            <a:ext cx="368300" cy="385856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</p:spTree>
    <p:extLst>
      <p:ext uri="{BB962C8B-B14F-4D97-AF65-F5344CB8AC3E}">
        <p14:creationId xmlns:p14="http://schemas.microsoft.com/office/powerpoint/2010/main" val="13821033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8609" y="2551281"/>
            <a:ext cx="8557356" cy="29010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0" y="736847"/>
            <a:ext cx="10972800" cy="5092455"/>
          </a:xfrm>
        </p:spPr>
        <p:txBody>
          <a:bodyPr>
            <a:normAutofit/>
          </a:bodyPr>
          <a:lstStyle/>
          <a:p>
            <a:r>
              <a:rPr lang="fi-FI" sz="2000" b="1" i="1" dirty="0"/>
              <a:t>Maksut</a:t>
            </a:r>
            <a:r>
              <a:rPr lang="fi-FI" sz="2000" dirty="0"/>
              <a:t> -näytöllä on eroteltu kenttiin Tulevat maksut (maksupäivä tulevaisuudessa) sekä Suoritetut maksut (maksu on käsitelty maksunsiirtoprosessissa).</a:t>
            </a:r>
          </a:p>
          <a:p>
            <a:endParaRPr lang="fi-FI" sz="2000" dirty="0"/>
          </a:p>
          <a:p>
            <a:r>
              <a:rPr lang="fi-FI" sz="2000" dirty="0"/>
              <a:t>Tulevien ja Suoritettujen maksujen perässä on        -kuva. Viemällä hiiren osoittimen kuvan päälle näytetään maksuihin liittyvät ohjetekstit.</a:t>
            </a:r>
            <a:endParaRPr lang="en-GB" sz="2000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3</a:t>
            </a:fld>
            <a:endParaRPr lang="fi-FI"/>
          </a:p>
        </p:txBody>
      </p:sp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418610" y="3021434"/>
            <a:ext cx="1455969" cy="48733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401999" y="3911380"/>
            <a:ext cx="1752601" cy="494736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865" t="58166" r="66083" b="32988"/>
          <a:stretch/>
        </p:blipFill>
        <p:spPr bwMode="auto">
          <a:xfrm>
            <a:off x="6274335" y="1812854"/>
            <a:ext cx="300649" cy="422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3831207"/>
      </p:ext>
    </p:extLst>
  </p:cSld>
  <p:clrMapOvr>
    <a:masterClrMapping/>
  </p:clrMapOvr>
</p:sld>
</file>

<file path=ppt/theme/theme1.xml><?xml version="1.0" encoding="utf-8"?>
<a:theme xmlns:a="http://schemas.openxmlformats.org/drawingml/2006/main" name="Ylein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Yleinen</Template>
  <TotalTime>28</TotalTime>
  <Words>100</Words>
  <Application>Microsoft Office PowerPoint</Application>
  <PresentationFormat>Laajakuva</PresentationFormat>
  <Paragraphs>13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7" baseType="lpstr">
      <vt:lpstr>Arial</vt:lpstr>
      <vt:lpstr>Arial Narrow</vt:lpstr>
      <vt:lpstr>Calibri</vt:lpstr>
      <vt:lpstr>Yleinen</vt:lpstr>
      <vt:lpstr>Omapalvelu </vt:lpstr>
      <vt:lpstr>Maksut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Omapalvelu </dc:title>
  <dc:creator>Ojanen Milla</dc:creator>
  <cp:lastModifiedBy>Hämäläinen Sanna</cp:lastModifiedBy>
  <cp:revision>7</cp:revision>
  <dcterms:created xsi:type="dcterms:W3CDTF">2020-06-08T10:40:03Z</dcterms:created>
  <dcterms:modified xsi:type="dcterms:W3CDTF">2020-06-10T09:48:49Z</dcterms:modified>
</cp:coreProperties>
</file>