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336" r:id="rId3"/>
    <p:sldId id="341" r:id="rId4"/>
    <p:sldId id="342" r:id="rId5"/>
    <p:sldId id="343" r:id="rId6"/>
    <p:sldId id="344" r:id="rId7"/>
    <p:sldId id="345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14.3.2016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dirty="0"/>
              <a:t>Tekijän nimi/yksikkö</a:t>
            </a:r>
          </a:p>
        </p:txBody>
      </p:sp>
      <p:sp>
        <p:nvSpPr>
          <p:cNvPr id="7" name="Alatunnisteen paikkamerkki 4"/>
          <p:cNvSpPr txBox="1">
            <a:spLocks/>
          </p:cNvSpPr>
          <p:nvPr/>
        </p:nvSpPr>
        <p:spPr>
          <a:xfrm>
            <a:off x="4175787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97551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5918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1300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28248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6709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7636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4901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51282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911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3446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9592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3392" y="6223669"/>
            <a:ext cx="1056117" cy="230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14.3.2016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23392" y="6490853"/>
            <a:ext cx="3264363" cy="166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fi-FI" dirty="0"/>
              <a:t>Tekijän nimi/yksikkö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98047" y="6165304"/>
            <a:ext cx="2798074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i-FI" altLang="fi-FI" sz="1300" b="1" dirty="0">
                <a:solidFill>
                  <a:srgbClr val="4D4D4D"/>
                </a:solidFill>
                <a:latin typeface="Arial Narrow" pitchFamily="34" charset="0"/>
              </a:rPr>
              <a:t>PÄIJÄT-HÄMEEN HYVINVOINTIYHTYMÄ</a:t>
            </a:r>
          </a:p>
          <a:p>
            <a:pPr algn="ctr"/>
            <a:endParaRPr lang="fi-FI" altLang="fi-FI" sz="1000" dirty="0">
              <a:solidFill>
                <a:srgbClr val="333333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6713538"/>
            <a:ext cx="12192000" cy="144462"/>
          </a:xfrm>
          <a:prstGeom prst="rect">
            <a:avLst/>
          </a:prstGeom>
          <a:solidFill>
            <a:srgbClr val="01537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566" y="6097066"/>
            <a:ext cx="812805" cy="4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87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D08D8F-BCE1-42B9-940E-CC9EF05D3A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Omapalvelu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8048812-1A56-44A4-A8EF-7F7DD6945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Lisäselvityspyyntö</a:t>
            </a:r>
          </a:p>
        </p:txBody>
      </p:sp>
    </p:spTree>
    <p:extLst>
      <p:ext uri="{BB962C8B-B14F-4D97-AF65-F5344CB8AC3E}">
        <p14:creationId xmlns:p14="http://schemas.microsoft.com/office/powerpoint/2010/main" val="310800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103" y="1641604"/>
            <a:ext cx="2019300" cy="408305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8000" y="192958"/>
            <a:ext cx="10972800" cy="929233"/>
          </a:xfrm>
        </p:spPr>
        <p:txBody>
          <a:bodyPr>
            <a:normAutofit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Lisäselvityspyynnöt</a:t>
            </a:r>
            <a:endParaRPr lang="sv-SE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1" y="1266093"/>
            <a:ext cx="2892785" cy="4563208"/>
          </a:xfrm>
        </p:spPr>
        <p:txBody>
          <a:bodyPr>
            <a:normAutofit/>
          </a:bodyPr>
          <a:lstStyle/>
          <a:p>
            <a:r>
              <a:rPr lang="fi-FI" sz="2000" b="1" i="1" dirty="0"/>
              <a:t>Saapuneet</a:t>
            </a:r>
            <a:r>
              <a:rPr lang="fi-FI" sz="2000" dirty="0"/>
              <a:t> -valikosta pääsee Lisäselvityspyyntö -painikkeella Lisäselvityspyynnöt -näytölle, jossa tiedot on jaoteltu Vastaamattomat ja </a:t>
            </a:r>
            <a:r>
              <a:rPr lang="fi-FI" sz="2000" b="1" i="1" dirty="0"/>
              <a:t>Vastatut </a:t>
            </a:r>
            <a:r>
              <a:rPr lang="fi-FI" sz="2000" dirty="0"/>
              <a:t>-kenttiin.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Oletuksena avautuu listan ensimmäinen lisäselvityspyyntö.</a:t>
            </a:r>
            <a:endParaRPr lang="en-GB" sz="20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2</a:t>
            </a:fld>
            <a:endParaRPr lang="fi-FI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675893" y="4110060"/>
            <a:ext cx="360040" cy="38404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999925" y="3004465"/>
            <a:ext cx="1440160" cy="28534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845" y="1434287"/>
            <a:ext cx="6720747" cy="3951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802909" y="1977448"/>
            <a:ext cx="6144684" cy="3577696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334049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1" y="1689102"/>
            <a:ext cx="3145231" cy="4140199"/>
          </a:xfrm>
        </p:spPr>
        <p:txBody>
          <a:bodyPr>
            <a:normAutofit/>
          </a:bodyPr>
          <a:lstStyle/>
          <a:p>
            <a:r>
              <a:rPr lang="fi-FI" sz="2000" dirty="0"/>
              <a:t>Valitsemalla listalta vastatun tai vastaamattoman lisäselvityspyynnön, avautuvat sen tiedot näytölle.</a:t>
            </a:r>
            <a:endParaRPr lang="en-GB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3</a:t>
            </a:fld>
            <a:endParaRPr lang="fi-FI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0" y="1416332"/>
            <a:ext cx="7938459" cy="4755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654124" y="4288319"/>
            <a:ext cx="2579816" cy="499581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330960" y="2489200"/>
            <a:ext cx="4595299" cy="354616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365144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9936" y="328474"/>
            <a:ext cx="10970864" cy="5500827"/>
          </a:xfrm>
        </p:spPr>
        <p:txBody>
          <a:bodyPr>
            <a:normAutofit/>
          </a:bodyPr>
          <a:lstStyle/>
          <a:p>
            <a:r>
              <a:rPr lang="fi-FI" sz="2000" dirty="0"/>
              <a:t>Vastaamattomaan lisäselvityspyyntöön vastataan pyydetyillä liitetyypeillä samalla toimintaperiaatteella kuin miten liitteitä liitettäisiin hakemuksiinkin.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Yhden liitetiedoston koko voi olla </a:t>
            </a:r>
            <a:r>
              <a:rPr lang="fi-FI" sz="2000" b="1" dirty="0"/>
              <a:t>enintään 2.0 Mt</a:t>
            </a:r>
            <a:r>
              <a:rPr lang="fi-FI" sz="2000" dirty="0"/>
              <a:t>. 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Liitetiedostot ladataan näytöllä, jolloin ne jäävät talteen lisäselvityspyynnölle.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Näytöltä voidaan siirtyä tarkastelemaan myös hakemusta, johon kyseinen lisäselvityspyyntö liittyy.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4</a:t>
            </a:fld>
            <a:endParaRPr lang="fi-FI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904" y="3330255"/>
            <a:ext cx="6004659" cy="2894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071903" y="3422593"/>
            <a:ext cx="6004659" cy="240670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071902" y="5392312"/>
            <a:ext cx="904507" cy="24351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350918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0" y="763480"/>
            <a:ext cx="4291437" cy="5065821"/>
          </a:xfrm>
        </p:spPr>
        <p:txBody>
          <a:bodyPr>
            <a:normAutofit/>
          </a:bodyPr>
          <a:lstStyle/>
          <a:p>
            <a:r>
              <a:rPr lang="fi-FI" sz="2000" dirty="0"/>
              <a:t>Lisäselvityspyynnön </a:t>
            </a:r>
            <a:r>
              <a:rPr lang="fi-FI" sz="2000" b="1" i="1" dirty="0"/>
              <a:t>Lähetä</a:t>
            </a:r>
            <a:r>
              <a:rPr lang="fi-FI" sz="2000" dirty="0"/>
              <a:t> -painike aktivoituu vasta kun vähintään yksi liite on lisätty ja/tai ”</a:t>
            </a:r>
            <a:r>
              <a:rPr lang="fi-FI" sz="2000" b="1" i="1" dirty="0"/>
              <a:t>Vastaan sähköiseen lisäselvityspyyntöön postitse</a:t>
            </a:r>
            <a:r>
              <a:rPr lang="fi-FI" sz="2000" dirty="0"/>
              <a:t>” -kohta on valittu.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Kun tarvittavat tiedot on lisätty, painetaan </a:t>
            </a:r>
            <a:r>
              <a:rPr lang="fi-FI" sz="2000" b="1" i="1" dirty="0"/>
              <a:t>Lähetä</a:t>
            </a:r>
            <a:r>
              <a:rPr lang="fi-FI" sz="2000" dirty="0"/>
              <a:t>-painiketta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Tämän jälkeen saadaan ilmoitus:</a:t>
            </a:r>
          </a:p>
          <a:p>
            <a:endParaRPr lang="fi-FI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5</a:t>
            </a:fld>
            <a:endParaRPr lang="fi-FI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459" y="1851252"/>
            <a:ext cx="6915611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011459" y="4289867"/>
            <a:ext cx="928233" cy="38404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 rotWithShape="1">
          <a:blip r:embed="rId3"/>
          <a:srcRect t="5870"/>
          <a:stretch/>
        </p:blipFill>
        <p:spPr>
          <a:xfrm>
            <a:off x="883360" y="4628103"/>
            <a:ext cx="3719679" cy="1220641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35713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17609" y="1222516"/>
            <a:ext cx="3210880" cy="4412968"/>
          </a:xfrm>
        </p:spPr>
        <p:txBody>
          <a:bodyPr>
            <a:normAutofit/>
          </a:bodyPr>
          <a:lstStyle/>
          <a:p>
            <a:r>
              <a:rPr lang="fi-FI" sz="2000" dirty="0"/>
              <a:t>Vastatut eli lähetetyt lisäselvityspyynnöt siirtyvät </a:t>
            </a:r>
            <a:r>
              <a:rPr lang="fi-FI" sz="2000" b="1" i="1" dirty="0"/>
              <a:t>Vastatut</a:t>
            </a:r>
            <a:r>
              <a:rPr lang="fi-FI" sz="2000" dirty="0"/>
              <a:t> -listalle, jossa niitä voi valita näytölle luettavaksi.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Näyttöä voi selata sivuhissillä tai hiiren rullapainikkeella. </a:t>
            </a:r>
            <a:endParaRPr lang="en-GB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6</a:t>
            </a:fld>
            <a:endParaRPr lang="fi-FI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250" y="1222516"/>
            <a:ext cx="7938459" cy="4755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419574" y="4094503"/>
            <a:ext cx="2579816" cy="499581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157670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0" y="781235"/>
            <a:ext cx="10972800" cy="5048066"/>
          </a:xfrm>
        </p:spPr>
        <p:txBody>
          <a:bodyPr>
            <a:normAutofit/>
          </a:bodyPr>
          <a:lstStyle/>
          <a:p>
            <a:r>
              <a:rPr lang="fi-FI" sz="2400" dirty="0"/>
              <a:t>Vastattuun lisäselvityspyyntöön tallentuvat sen mukana lähetetyt liitteet.</a:t>
            </a:r>
          </a:p>
          <a:p>
            <a:pPr marL="0" indent="0">
              <a:buNone/>
            </a:pPr>
            <a:endParaRPr lang="fi-FI" sz="2400" dirty="0"/>
          </a:p>
          <a:p>
            <a:r>
              <a:rPr lang="fi-FI" sz="2400" dirty="0"/>
              <a:t>Lisäksi lisäselvityspyynnön kautta voidaan siirtyä hakemukseen, johon pyyntö liittyy. </a:t>
            </a:r>
            <a:endParaRPr lang="en-GB" sz="2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7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86" b="3311"/>
          <a:stretch/>
        </p:blipFill>
        <p:spPr bwMode="auto">
          <a:xfrm>
            <a:off x="3109126" y="2649419"/>
            <a:ext cx="4728328" cy="2501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31542" y="2759153"/>
            <a:ext cx="2840220" cy="47705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131543" y="4403324"/>
            <a:ext cx="3100582" cy="60738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165612811"/>
      </p:ext>
    </p:extLst>
  </p:cSld>
  <p:clrMapOvr>
    <a:masterClrMapping/>
  </p:clrMapOvr>
</p:sld>
</file>

<file path=ppt/theme/theme1.xml><?xml version="1.0" encoding="utf-8"?>
<a:theme xmlns:a="http://schemas.openxmlformats.org/drawingml/2006/main" name="Ylein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Yleinen</Template>
  <TotalTime>19</TotalTime>
  <Words>174</Words>
  <Application>Microsoft Office PowerPoint</Application>
  <PresentationFormat>Laajakuva</PresentationFormat>
  <Paragraphs>31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Calibri</vt:lpstr>
      <vt:lpstr>Yleinen</vt:lpstr>
      <vt:lpstr>Omapalvelu</vt:lpstr>
      <vt:lpstr>Lisäselvityspyynnöt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Omapalvelu</dc:title>
  <dc:creator>Ojanen Milla</dc:creator>
  <cp:lastModifiedBy>Hämäläinen Sanna</cp:lastModifiedBy>
  <cp:revision>5</cp:revision>
  <dcterms:created xsi:type="dcterms:W3CDTF">2020-06-08T10:24:32Z</dcterms:created>
  <dcterms:modified xsi:type="dcterms:W3CDTF">2020-06-10T09:46:39Z</dcterms:modified>
</cp:coreProperties>
</file>