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51" r:id="rId3"/>
    <p:sldId id="352" r:id="rId4"/>
    <p:sldId id="353" r:id="rId5"/>
    <p:sldId id="354" r:id="rId6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BCC4FD-9B78-4CF7-9F0A-94CD0A94DF53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Alatunnisteen paikkamerkki 4"/>
          <p:cNvSpPr txBox="1">
            <a:spLocks/>
          </p:cNvSpPr>
          <p:nvPr/>
        </p:nvSpPr>
        <p:spPr>
          <a:xfrm>
            <a:off x="4175787" y="6381329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i-FI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3024861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764506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51261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5050371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598891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3346604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2747733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229925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3126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23570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830828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623392" y="6223669"/>
            <a:ext cx="1056117" cy="23043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C7BCC4FD-9B78-4CF7-9F0A-94CD0A94DF53}" type="datetimeFigureOut">
              <a:rPr lang="fi-FI" smtClean="0"/>
              <a:t>10.6.2020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623392" y="6490853"/>
            <a:ext cx="3264363" cy="1665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i-FI"/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898047" y="6165304"/>
            <a:ext cx="2798074" cy="4462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fi-FI" altLang="fi-FI" sz="1300" b="1" dirty="0">
                <a:solidFill>
                  <a:srgbClr val="4D4D4D"/>
                </a:solidFill>
                <a:latin typeface="Arial Narrow" pitchFamily="34" charset="0"/>
              </a:rPr>
              <a:t>PÄIJÄT-HÄMEEN HYVINVOINTIYHTYMÄ</a:t>
            </a:r>
          </a:p>
          <a:p>
            <a:pPr algn="ctr"/>
            <a:endParaRPr lang="fi-FI" altLang="fi-FI" sz="1000" dirty="0">
              <a:solidFill>
                <a:srgbClr val="333333"/>
              </a:solidFill>
            </a:endParaRPr>
          </a:p>
        </p:txBody>
      </p:sp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6713538"/>
            <a:ext cx="12192000" cy="144462"/>
          </a:xfrm>
          <a:prstGeom prst="rect">
            <a:avLst/>
          </a:prstGeom>
          <a:solidFill>
            <a:srgbClr val="015373"/>
          </a:solidFill>
          <a:ln>
            <a:noFill/>
          </a:ln>
          <a:effectLst/>
          <a:extLst/>
        </p:spPr>
        <p:txBody>
          <a:bodyPr wrap="none" anchor="ctr"/>
          <a:lstStyle/>
          <a:p>
            <a:endParaRPr lang="fi-FI" sz="1800"/>
          </a:p>
        </p:txBody>
      </p:sp>
      <p:pic>
        <p:nvPicPr>
          <p:cNvPr id="6" name="Kuva 5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84566" y="6097066"/>
            <a:ext cx="812805" cy="496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9925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6386D26-6310-4302-8C15-AAAB0CD2AD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Omapalvelu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6004F5AE-4F84-4C63-B364-472D5D0B66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Kirjeet</a:t>
            </a:r>
          </a:p>
        </p:txBody>
      </p:sp>
    </p:spTree>
    <p:extLst>
      <p:ext uri="{BB962C8B-B14F-4D97-AF65-F5344CB8AC3E}">
        <p14:creationId xmlns:p14="http://schemas.microsoft.com/office/powerpoint/2010/main" val="2273527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808846"/>
          </a:xfrm>
        </p:spPr>
        <p:txBody>
          <a:bodyPr>
            <a:normAutofit fontScale="90000"/>
          </a:bodyPr>
          <a:lstStyle/>
          <a:p>
            <a:pPr lvl="1"/>
            <a:r>
              <a:rPr lang="fi-FI" sz="3600" dirty="0">
                <a:solidFill>
                  <a:schemeClr val="accent1">
                    <a:lumMod val="50000"/>
                  </a:schemeClr>
                </a:solidFill>
              </a:rPr>
              <a:t>Kirjeet</a:t>
            </a:r>
            <a:br>
              <a:rPr lang="fi-FI" dirty="0"/>
            </a:br>
            <a:endParaRPr lang="sv-SE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28000" y="985421"/>
            <a:ext cx="10972800" cy="4843880"/>
          </a:xfrm>
        </p:spPr>
        <p:txBody>
          <a:bodyPr>
            <a:normAutofit/>
          </a:bodyPr>
          <a:lstStyle/>
          <a:p>
            <a:r>
              <a:rPr lang="fi-FI" sz="2000" dirty="0"/>
              <a:t>Saapuneet –painikkeen alta löytyy </a:t>
            </a:r>
            <a:r>
              <a:rPr lang="fi-FI" sz="2000" b="1" i="1" dirty="0"/>
              <a:t>Kirjeet</a:t>
            </a:r>
            <a:r>
              <a:rPr lang="fi-FI" sz="2000" dirty="0"/>
              <a:t> –painike, jota painamalla avautuu Kirjeet -näyttö.</a:t>
            </a: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2</a:t>
            </a:fld>
            <a:endParaRPr lang="fi-FI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3536" y="1688063"/>
            <a:ext cx="2156936" cy="43613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1260640" y="4389534"/>
            <a:ext cx="381952" cy="29114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sp>
        <p:nvSpPr>
          <p:cNvPr id="7" name="Rectangle 11"/>
          <p:cNvSpPr>
            <a:spLocks noChangeArrowheads="1"/>
          </p:cNvSpPr>
          <p:nvPr/>
        </p:nvSpPr>
        <p:spPr bwMode="auto">
          <a:xfrm>
            <a:off x="1676369" y="2875721"/>
            <a:ext cx="595635" cy="291145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256" y="1758115"/>
            <a:ext cx="5365336" cy="42212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Straight Arrow Connector 10"/>
          <p:cNvCxnSpPr/>
          <p:nvPr/>
        </p:nvCxnSpPr>
        <p:spPr bwMode="auto">
          <a:xfrm flipV="1">
            <a:off x="2272004" y="2743200"/>
            <a:ext cx="3760496" cy="27809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7939035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28001" y="1620982"/>
            <a:ext cx="5159361" cy="4208319"/>
          </a:xfrm>
        </p:spPr>
        <p:txBody>
          <a:bodyPr>
            <a:normAutofit lnSpcReduction="10000"/>
          </a:bodyPr>
          <a:lstStyle/>
          <a:p>
            <a:r>
              <a:rPr lang="fi-FI" sz="2000" dirty="0"/>
              <a:t>Kirjeet näkymässä on eritelty Uudet (lukematon/avaamaton) ja Vanhat kirjeet (luettu/avattu).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Oletuksena avautuu </a:t>
            </a:r>
            <a:r>
              <a:rPr lang="fi-FI" sz="2000" b="1" i="1" dirty="0"/>
              <a:t>Uudet</a:t>
            </a:r>
            <a:r>
              <a:rPr lang="fi-FI" sz="2000" dirty="0"/>
              <a:t> -listan ensimmäinen kirje, mikäli uusia kirjeitä on. Samalla kirje tulkitaan luetuksi ja se siirtyy </a:t>
            </a:r>
            <a:r>
              <a:rPr lang="fi-FI" sz="2000" b="1" i="1" dirty="0"/>
              <a:t>Vanhat</a:t>
            </a:r>
            <a:r>
              <a:rPr lang="fi-FI" sz="2000" dirty="0"/>
              <a:t>-listalle, kun kirjeisiin myöhemmin palataan eli kun sivu on päivittynyt.</a:t>
            </a:r>
          </a:p>
          <a:p>
            <a:pPr marL="0" indent="0">
              <a:buNone/>
            </a:pPr>
            <a:endParaRPr lang="fi-FI" sz="2000" dirty="0"/>
          </a:p>
          <a:p>
            <a:r>
              <a:rPr lang="fi-FI" sz="2000" dirty="0"/>
              <a:t>Näytöllä voidaan lukea kirjeitä valitsemalla niitä listoilta.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3</a:t>
            </a:fld>
            <a:endParaRPr lang="fi-FI" dirty="0"/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2913" y="1620982"/>
            <a:ext cx="5223666" cy="37959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6461434" y="2719542"/>
            <a:ext cx="861843" cy="43629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6461434" y="4053486"/>
            <a:ext cx="861843" cy="43629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sp>
        <p:nvSpPr>
          <p:cNvPr id="14" name="Rectangle 11"/>
          <p:cNvSpPr>
            <a:spLocks noChangeArrowheads="1"/>
          </p:cNvSpPr>
          <p:nvPr/>
        </p:nvSpPr>
        <p:spPr bwMode="auto">
          <a:xfrm>
            <a:off x="8630477" y="2604446"/>
            <a:ext cx="2466102" cy="1405250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cxnSp>
        <p:nvCxnSpPr>
          <p:cNvPr id="15" name="Straight Arrow Connector 11"/>
          <p:cNvCxnSpPr/>
          <p:nvPr/>
        </p:nvCxnSpPr>
        <p:spPr bwMode="auto">
          <a:xfrm>
            <a:off x="7482866" y="3137551"/>
            <a:ext cx="1400495" cy="13063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638166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28001" y="1689102"/>
            <a:ext cx="3258692" cy="4140199"/>
          </a:xfrm>
        </p:spPr>
        <p:txBody>
          <a:bodyPr>
            <a:normAutofit/>
          </a:bodyPr>
          <a:lstStyle/>
          <a:p>
            <a:r>
              <a:rPr lang="fi-FI" sz="2000" dirty="0"/>
              <a:t>Jos uusia kirjeitä ei ole, näytetään kirjeet </a:t>
            </a:r>
            <a:r>
              <a:rPr lang="fi-FI" sz="2000" b="1" i="1" dirty="0"/>
              <a:t>Vanhat</a:t>
            </a:r>
            <a:r>
              <a:rPr lang="fi-FI" sz="2000" dirty="0"/>
              <a:t>-listalta. Oletuksena avautuu listan ensimmäinen kirje.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4</a:t>
            </a:fld>
            <a:endParaRPr lang="fi-FI"/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7000" y="1562611"/>
            <a:ext cx="8081168" cy="44987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1"/>
          <p:cNvSpPr>
            <a:spLocks noChangeArrowheads="1"/>
          </p:cNvSpPr>
          <p:nvPr/>
        </p:nvSpPr>
        <p:spPr bwMode="auto">
          <a:xfrm>
            <a:off x="5171442" y="2996661"/>
            <a:ext cx="833111" cy="314467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sp>
        <p:nvSpPr>
          <p:cNvPr id="17" name="Rectangle 11"/>
          <p:cNvSpPr>
            <a:spLocks noChangeArrowheads="1"/>
          </p:cNvSpPr>
          <p:nvPr/>
        </p:nvSpPr>
        <p:spPr bwMode="auto">
          <a:xfrm>
            <a:off x="9518837" y="2866607"/>
            <a:ext cx="2499331" cy="1540293"/>
          </a:xfrm>
          <a:prstGeom prst="rect">
            <a:avLst/>
          </a:prstGeom>
          <a:solidFill>
            <a:schemeClr val="accent1">
              <a:alpha val="0"/>
            </a:schemeClr>
          </a:solidFill>
          <a:ln w="9525" algn="ctr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fi-FI" sz="2133"/>
          </a:p>
        </p:txBody>
      </p:sp>
      <p:cxnSp>
        <p:nvCxnSpPr>
          <p:cNvPr id="18" name="Straight Arrow Connector 15"/>
          <p:cNvCxnSpPr/>
          <p:nvPr/>
        </p:nvCxnSpPr>
        <p:spPr bwMode="auto">
          <a:xfrm flipV="1">
            <a:off x="6894541" y="3153895"/>
            <a:ext cx="2624296" cy="48197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17550207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28001" y="1689102"/>
            <a:ext cx="4535265" cy="4140199"/>
          </a:xfrm>
        </p:spPr>
        <p:txBody>
          <a:bodyPr>
            <a:normAutofit/>
          </a:bodyPr>
          <a:lstStyle/>
          <a:p>
            <a:r>
              <a:rPr lang="fi-FI" sz="2000" dirty="0"/>
              <a:t>Jos kirjeitä ei ole lähetetty (24 kuukauteen) näkyy tieto: Sinulle ei ole kirjeitä.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294967295"/>
          </p:nvPr>
        </p:nvSpPr>
        <p:spPr>
          <a:xfrm>
            <a:off x="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85FA93-F97B-47F7-82C6-2F741F2B3B88}" type="slidenum">
              <a:rPr lang="fi-FI" smtClean="0"/>
              <a:t>5</a:t>
            </a:fld>
            <a:endParaRPr lang="fi-FI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800" y="1443760"/>
            <a:ext cx="6519845" cy="46135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2641641"/>
      </p:ext>
    </p:extLst>
  </p:cSld>
  <p:clrMapOvr>
    <a:masterClrMapping/>
  </p:clrMapOvr>
</p:sld>
</file>

<file path=ppt/theme/theme1.xml><?xml version="1.0" encoding="utf-8"?>
<a:theme xmlns:a="http://schemas.openxmlformats.org/drawingml/2006/main" name="Ylein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Yleinen</Template>
  <TotalTime>18</TotalTime>
  <Words>114</Words>
  <Application>Microsoft Office PowerPoint</Application>
  <PresentationFormat>Laajakuva</PresentationFormat>
  <Paragraphs>15</Paragraphs>
  <Slides>5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5</vt:i4>
      </vt:variant>
    </vt:vector>
  </HeadingPairs>
  <TitlesOfParts>
    <vt:vector size="9" baseType="lpstr">
      <vt:lpstr>Arial</vt:lpstr>
      <vt:lpstr>Arial Narrow</vt:lpstr>
      <vt:lpstr>Calibri</vt:lpstr>
      <vt:lpstr>Yleinen</vt:lpstr>
      <vt:lpstr>Omapalvelu</vt:lpstr>
      <vt:lpstr>Kirjeet </vt:lpstr>
      <vt:lpstr>PowerPoint-esitys</vt:lpstr>
      <vt:lpstr>PowerPoint-esitys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Omapalvelu</dc:title>
  <dc:creator>Ojanen Milla</dc:creator>
  <cp:lastModifiedBy>Hämäläinen Sanna</cp:lastModifiedBy>
  <cp:revision>7</cp:revision>
  <dcterms:created xsi:type="dcterms:W3CDTF">2020-06-08T10:46:53Z</dcterms:created>
  <dcterms:modified xsi:type="dcterms:W3CDTF">2020-06-10T09:56:06Z</dcterms:modified>
</cp:coreProperties>
</file>